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81492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8364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1176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2171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3116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8339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8568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2769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7288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58454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17079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2491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78580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17884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21214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26055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04784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55721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6" name="Google Shape;396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52792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2" name="Google Shape;41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54301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7" name="Google Shape;427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69619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Google Shape;441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49630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7" name="Google Shape;457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5442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73138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3" name="Google Shape;47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24536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0" name="Google Shape;490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2269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7" name="Google Shape;507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3575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7467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2426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6503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5822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4608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7994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目录/过渡">
  <p:cSld name="目录/过渡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封面/封底">
  <p:cSld name="封面/封底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slide" Target="slide2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slide" Target="slide2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slide" Target="slide2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slide" Target="slide2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slide" Target="slide2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slide" Target="slide2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slide" Target="slide2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slide" Target="slide22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slide" Target="slide22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slide" Target="slide1.xml"/><Relationship Id="rId4" Type="http://schemas.openxmlformats.org/officeDocument/2006/relationships/image" Target="../media/image3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15"/>
          <p:cNvGrpSpPr/>
          <p:nvPr/>
        </p:nvGrpSpPr>
        <p:grpSpPr>
          <a:xfrm>
            <a:off x="0" y="2258291"/>
            <a:ext cx="12192001" cy="4572000"/>
            <a:chOff x="0" y="1440"/>
            <a:chExt cx="5760" cy="2880"/>
          </a:xfrm>
        </p:grpSpPr>
        <p:pic>
          <p:nvPicPr>
            <p:cNvPr id="98" name="Google Shape;98;p15" descr="hinh-nen-dep-70"/>
            <p:cNvPicPr preferRelativeResize="0"/>
            <p:nvPr/>
          </p:nvPicPr>
          <p:blipFill rotWithShape="1">
            <a:blip r:embed="rId3">
              <a:alphaModFix/>
            </a:blip>
            <a:srcRect b="4445"/>
            <a:stretch/>
          </p:blipFill>
          <p:spPr>
            <a:xfrm>
              <a:off x="0" y="1440"/>
              <a:ext cx="3888" cy="28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5" descr="hinh-nen-dep-70"/>
            <p:cNvPicPr preferRelativeResize="0"/>
            <p:nvPr/>
          </p:nvPicPr>
          <p:blipFill rotWithShape="1">
            <a:blip r:embed="rId3">
              <a:alphaModFix/>
            </a:blip>
            <a:srcRect l="66667" t="49457" b="4444"/>
            <a:stretch/>
          </p:blipFill>
          <p:spPr>
            <a:xfrm>
              <a:off x="3840" y="2976"/>
              <a:ext cx="1920" cy="13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0" name="Google Shape;100;p15"/>
          <p:cNvSpPr txBox="1"/>
          <p:nvPr/>
        </p:nvSpPr>
        <p:spPr>
          <a:xfrm>
            <a:off x="1324947" y="350417"/>
            <a:ext cx="945191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KIỂM TRA BÀI CŨ</a:t>
            </a:r>
            <a:endParaRPr sz="66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15"/>
          <p:cNvSpPr/>
          <p:nvPr/>
        </p:nvSpPr>
        <p:spPr>
          <a:xfrm>
            <a:off x="1567541" y="1458413"/>
            <a:ext cx="10036629" cy="3777343"/>
          </a:xfrm>
          <a:prstGeom prst="cloudCallout">
            <a:avLst>
              <a:gd name="adj1" fmla="val -36019"/>
              <a:gd name="adj2" fmla="val 95708"/>
            </a:avLst>
          </a:prstGeom>
          <a:solidFill>
            <a:srgbClr val="99FF3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 nào là từ địa phương và biệt ngữ xã hội? Cho ví dụ và chỉ ra từ toàn dân tương ứng. </a:t>
            </a:r>
            <a:endParaRPr sz="4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4" descr="20"/>
          <p:cNvPicPr preferRelativeResize="0"/>
          <p:nvPr/>
        </p:nvPicPr>
        <p:blipFill rotWithShape="1">
          <a:blip r:embed="rId3">
            <a:alphaModFix/>
          </a:blip>
          <a:srcRect r="3124" b="13541"/>
          <a:stretch/>
        </p:blipFill>
        <p:spPr>
          <a:xfrm flipH="1">
            <a:off x="-12441" y="0"/>
            <a:ext cx="12126686" cy="695130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4"/>
          <p:cNvSpPr txBox="1"/>
          <p:nvPr/>
        </p:nvSpPr>
        <p:spPr>
          <a:xfrm>
            <a:off x="1324947" y="350417"/>
            <a:ext cx="945191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THÁN TỪ</a:t>
            </a:r>
            <a:endParaRPr sz="6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5" descr="awesome_roses-wide"/>
          <p:cNvPicPr preferRelativeResize="0"/>
          <p:nvPr/>
        </p:nvPicPr>
        <p:blipFill rotWithShape="1">
          <a:blip r:embed="rId3">
            <a:alphaModFix/>
          </a:blip>
          <a:srcRect b="29688"/>
          <a:stretch/>
        </p:blipFill>
        <p:spPr>
          <a:xfrm>
            <a:off x="5562600" y="3935050"/>
            <a:ext cx="6629400" cy="2846749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5"/>
          <p:cNvSpPr txBox="1"/>
          <p:nvPr/>
        </p:nvSpPr>
        <p:spPr>
          <a:xfrm>
            <a:off x="675569" y="157847"/>
            <a:ext cx="846455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 Xét VD : SGK/ 69</a:t>
            </a:r>
            <a:endParaRPr sz="3600" b="1">
              <a:solidFill>
                <a:srgbClr val="008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25"/>
          <p:cNvSpPr txBox="1"/>
          <p:nvPr/>
        </p:nvSpPr>
        <p:spPr>
          <a:xfrm>
            <a:off x="350779" y="753054"/>
            <a:ext cx="10969833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400"/>
              <a:buFont typeface="Times New Roman"/>
              <a:buNone/>
            </a:pP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Này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ạ! …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nó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kêu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ư ử,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nhìn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tôi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muốn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bảo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tôi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rằng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“A!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Lão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già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tệ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lắm!Tôi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ăn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ở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lão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mà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lão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xử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tôi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này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à!”  </a:t>
            </a:r>
            <a:endParaRPr sz="3200" b="1" dirty="0">
              <a:solidFill>
                <a:srgbClr val="00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p25"/>
          <p:cNvSpPr txBox="1"/>
          <p:nvPr/>
        </p:nvSpPr>
        <p:spPr>
          <a:xfrm>
            <a:off x="394321" y="2527967"/>
            <a:ext cx="1088274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400"/>
              <a:buFont typeface="Times New Roman"/>
              <a:buNone/>
            </a:pP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-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Này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bảo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bác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ấy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trốn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đâu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thì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trốn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Chứ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cứ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nằm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đấy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chốc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nữa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thúc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sưu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lại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đánh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trói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thì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khổ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200" b="1" dirty="0">
              <a:solidFill>
                <a:srgbClr val="00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Google Shape;212;p25"/>
          <p:cNvSpPr txBox="1"/>
          <p:nvPr/>
        </p:nvSpPr>
        <p:spPr>
          <a:xfrm>
            <a:off x="56332" y="3780847"/>
            <a:ext cx="10758912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400"/>
              <a:buFont typeface="Times New Roman"/>
              <a:buNone/>
            </a:pP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Vâng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cháu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cũng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đã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nghĩ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cụ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Nhưng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cháo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nguội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cháu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cháu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ăn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lấy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vài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húp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cái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đã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200" b="1" dirty="0"/>
          </a:p>
        </p:txBody>
      </p:sp>
      <p:grpSp>
        <p:nvGrpSpPr>
          <p:cNvPr id="213" name="Google Shape;213;p25"/>
          <p:cNvGrpSpPr/>
          <p:nvPr/>
        </p:nvGrpSpPr>
        <p:grpSpPr>
          <a:xfrm>
            <a:off x="27634" y="5063318"/>
            <a:ext cx="5335935" cy="1718561"/>
            <a:chOff x="15" y="576"/>
            <a:chExt cx="4881" cy="3700"/>
          </a:xfrm>
        </p:grpSpPr>
        <p:pic>
          <p:nvPicPr>
            <p:cNvPr id="214" name="Google Shape;214;p25" descr="mung ngay quoc te phu nu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" y="1325"/>
              <a:ext cx="4512" cy="29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25"/>
            <p:cNvSpPr/>
            <p:nvPr/>
          </p:nvSpPr>
          <p:spPr>
            <a:xfrm>
              <a:off x="1820" y="576"/>
              <a:ext cx="3076" cy="206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9286" y="-9525"/>
            <a:ext cx="5573189" cy="687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6"/>
          <p:cNvSpPr txBox="1"/>
          <p:nvPr/>
        </p:nvSpPr>
        <p:spPr>
          <a:xfrm>
            <a:off x="925285" y="2455272"/>
            <a:ext cx="10847613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400"/>
              <a:buFont typeface="Noto Sans Symbols"/>
              <a:buChar char="✔"/>
            </a:pPr>
            <a:r>
              <a:rPr lang="en-US" sz="3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Này</a:t>
            </a:r>
            <a:r>
              <a:rPr lang="en-US" sz="34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⭢ </a:t>
            </a:r>
            <a:r>
              <a:rPr lang="en-US" sz="3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dùng</a:t>
            </a:r>
            <a:r>
              <a:rPr lang="en-US" sz="3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3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gọi</a:t>
            </a:r>
            <a:r>
              <a:rPr lang="en-US" sz="3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3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gây</a:t>
            </a:r>
            <a:r>
              <a:rPr lang="en-US" sz="3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</a:t>
            </a:r>
            <a:r>
              <a:rPr lang="en-US" sz="3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ý </a:t>
            </a:r>
            <a:r>
              <a:rPr lang="en-US" sz="3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3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3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đối</a:t>
            </a:r>
            <a:r>
              <a:rPr lang="en-US" sz="3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thoại</a:t>
            </a:r>
            <a:r>
              <a:rPr lang="en-US" sz="3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 </a:t>
            </a:r>
            <a:r>
              <a:rPr lang="en-US" sz="3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</a:t>
            </a:r>
            <a:r>
              <a:rPr lang="en-US" sz="3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lão</a:t>
            </a:r>
            <a:r>
              <a:rPr lang="en-US" sz="3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Hạc</a:t>
            </a:r>
            <a:r>
              <a:rPr lang="en-US" sz="3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nói</a:t>
            </a:r>
            <a:r>
              <a:rPr lang="en-US" sz="3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3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3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</a:t>
            </a:r>
            <a:r>
              <a:rPr lang="en-US" sz="3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 </a:t>
            </a:r>
            <a:endParaRPr sz="3400" b="1" dirty="0">
              <a:solidFill>
                <a:srgbClr val="008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" name="Google Shape;222;p26"/>
          <p:cNvSpPr txBox="1"/>
          <p:nvPr/>
        </p:nvSpPr>
        <p:spPr>
          <a:xfrm>
            <a:off x="1077684" y="4168956"/>
            <a:ext cx="10695214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400"/>
              <a:buFont typeface="Noto Sans Symbols"/>
              <a:buChar char="✔"/>
            </a:pPr>
            <a:r>
              <a:rPr lang="en-US" sz="3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34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400" b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⭢ tiếng thốt ra để biểu thị sự tức giận khi nhận ra điều không tốt.</a:t>
            </a:r>
            <a:endParaRPr b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Ngoài ra A! còn dùng để biểu thị sự vui mừng, sung sướng như: “A! Mẹ đã về !”</a:t>
            </a:r>
            <a:endParaRPr sz="3200" b="1">
              <a:solidFill>
                <a:srgbClr val="008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Google Shape;223;p26"/>
          <p:cNvSpPr txBox="1"/>
          <p:nvPr/>
        </p:nvSpPr>
        <p:spPr>
          <a:xfrm>
            <a:off x="1077686" y="585254"/>
            <a:ext cx="10695213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3000"/>
              <a:buFont typeface="Times New Roman"/>
              <a:buNone/>
            </a:pPr>
            <a:r>
              <a:rPr lang="en-US" sz="3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Này</a:t>
            </a:r>
            <a:r>
              <a:rPr lang="en-US" sz="3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 </a:t>
            </a:r>
            <a:r>
              <a:rPr lang="en-US" sz="30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3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</a:t>
            </a:r>
            <a:r>
              <a:rPr lang="en-US" sz="3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ạ! … </a:t>
            </a:r>
            <a:r>
              <a:rPr lang="en-US" sz="30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nó</a:t>
            </a:r>
            <a:r>
              <a:rPr lang="en-US" sz="3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kêu</a:t>
            </a:r>
            <a:r>
              <a:rPr lang="en-US" sz="3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ư ử, </a:t>
            </a:r>
            <a:r>
              <a:rPr lang="en-US" sz="30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nhìn</a:t>
            </a:r>
            <a:r>
              <a:rPr lang="en-US" sz="3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tôi</a:t>
            </a:r>
            <a:r>
              <a:rPr lang="en-US" sz="3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3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muốn</a:t>
            </a:r>
            <a:r>
              <a:rPr lang="en-US" sz="3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bảo</a:t>
            </a:r>
            <a:r>
              <a:rPr lang="en-US" sz="3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tôi</a:t>
            </a:r>
            <a:r>
              <a:rPr lang="en-US" sz="3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rằng</a:t>
            </a:r>
            <a:r>
              <a:rPr lang="en-US" sz="3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“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3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 </a:t>
            </a:r>
            <a:r>
              <a:rPr lang="en-US" sz="30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Lão</a:t>
            </a:r>
            <a:r>
              <a:rPr lang="en-US" sz="3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già</a:t>
            </a:r>
            <a:r>
              <a:rPr lang="en-US" sz="3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tệ</a:t>
            </a:r>
            <a:r>
              <a:rPr lang="en-US" sz="3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lắm!Tôi</a:t>
            </a:r>
            <a:r>
              <a:rPr lang="en-US" sz="3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ăn</a:t>
            </a:r>
            <a:r>
              <a:rPr lang="en-US" sz="3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ở </a:t>
            </a:r>
            <a:r>
              <a:rPr lang="en-US" sz="30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3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lão</a:t>
            </a:r>
            <a:r>
              <a:rPr lang="en-US" sz="3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3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</a:t>
            </a:r>
            <a:r>
              <a:rPr lang="en-US" sz="3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mà</a:t>
            </a:r>
            <a:r>
              <a:rPr lang="en-US" sz="3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lão</a:t>
            </a:r>
            <a:r>
              <a:rPr lang="en-US" sz="3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xử</a:t>
            </a:r>
            <a:r>
              <a:rPr lang="en-US" sz="3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3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tôi</a:t>
            </a:r>
            <a:r>
              <a:rPr lang="en-US" sz="3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3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</a:t>
            </a:r>
            <a:r>
              <a:rPr lang="en-US" sz="3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này</a:t>
            </a:r>
            <a:r>
              <a:rPr lang="en-US" sz="3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à!”  </a:t>
            </a:r>
            <a:endParaRPr sz="3000" b="1" dirty="0">
              <a:solidFill>
                <a:srgbClr val="00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4" name="Google Shape;224;p26" descr="POINSET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3" y="0"/>
            <a:ext cx="11938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6" descr="POINSET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9977" y="4910454"/>
            <a:ext cx="1335088" cy="1849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9286" y="-9525"/>
            <a:ext cx="5573189" cy="687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7"/>
          <p:cNvSpPr txBox="1"/>
          <p:nvPr/>
        </p:nvSpPr>
        <p:spPr>
          <a:xfrm>
            <a:off x="800346" y="5207478"/>
            <a:ext cx="11114067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400"/>
              <a:buFont typeface="Noto Sans Symbols"/>
              <a:buChar char="✔"/>
            </a:pPr>
            <a:r>
              <a:rPr lang="en-US" sz="3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Vâng</a:t>
            </a:r>
            <a:r>
              <a:rPr lang="en-US" sz="34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400" b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⭢ lời đáp của chị Dậu với thái độ lễ phép.</a:t>
            </a:r>
            <a:endParaRPr sz="3400" b="1">
              <a:solidFill>
                <a:srgbClr val="008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Google Shape;233;p27"/>
          <p:cNvSpPr txBox="1"/>
          <p:nvPr/>
        </p:nvSpPr>
        <p:spPr>
          <a:xfrm>
            <a:off x="653143" y="755853"/>
            <a:ext cx="11223171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3000"/>
              <a:buFont typeface="Times New Roman"/>
              <a:buNone/>
            </a:pPr>
            <a:r>
              <a:rPr lang="en-US" sz="3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-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Này</a:t>
            </a:r>
            <a:r>
              <a:rPr lang="en-US" sz="3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bảo</a:t>
            </a:r>
            <a:r>
              <a:rPr lang="en-US" sz="3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bác</a:t>
            </a:r>
            <a:r>
              <a:rPr lang="en-US" sz="3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ấy</a:t>
            </a:r>
            <a:r>
              <a:rPr lang="en-US" sz="3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3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trốn</a:t>
            </a:r>
            <a:r>
              <a:rPr lang="en-US" sz="3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</a:t>
            </a:r>
            <a:r>
              <a:rPr lang="en-US" sz="3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đâu</a:t>
            </a:r>
            <a:r>
              <a:rPr lang="en-US" sz="3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thì</a:t>
            </a:r>
            <a:r>
              <a:rPr lang="en-US" sz="3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trốn</a:t>
            </a:r>
            <a:r>
              <a:rPr lang="en-US" sz="3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30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Chứ</a:t>
            </a:r>
            <a:r>
              <a:rPr lang="en-US" sz="3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cứ</a:t>
            </a:r>
            <a:r>
              <a:rPr lang="en-US" sz="3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nằm</a:t>
            </a:r>
            <a:r>
              <a:rPr lang="en-US" sz="3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đấy</a:t>
            </a:r>
            <a:r>
              <a:rPr lang="en-US" sz="3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chốc</a:t>
            </a:r>
            <a:r>
              <a:rPr lang="en-US" sz="3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nữa</a:t>
            </a:r>
            <a:r>
              <a:rPr lang="en-US" sz="3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</a:t>
            </a:r>
            <a:r>
              <a:rPr lang="en-US" sz="3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sz="3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thúc</a:t>
            </a:r>
            <a:r>
              <a:rPr lang="en-US" sz="3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sưu</a:t>
            </a:r>
            <a:r>
              <a:rPr lang="en-US" sz="3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</a:t>
            </a:r>
            <a:r>
              <a:rPr lang="en-US" sz="3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3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</a:t>
            </a:r>
            <a:r>
              <a:rPr lang="en-US" sz="3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lại</a:t>
            </a:r>
            <a:r>
              <a:rPr lang="en-US" sz="3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đánh</a:t>
            </a:r>
            <a:r>
              <a:rPr lang="en-US" sz="3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trói</a:t>
            </a:r>
            <a:r>
              <a:rPr lang="en-US" sz="3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thì</a:t>
            </a:r>
            <a:r>
              <a:rPr lang="en-US" sz="3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khổ</a:t>
            </a:r>
            <a:r>
              <a:rPr lang="en-US" sz="3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000" b="1" dirty="0">
              <a:solidFill>
                <a:srgbClr val="00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27"/>
          <p:cNvSpPr txBox="1"/>
          <p:nvPr/>
        </p:nvSpPr>
        <p:spPr>
          <a:xfrm>
            <a:off x="601662" y="3677037"/>
            <a:ext cx="11312751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400"/>
              <a:buFont typeface="Noto Sans Symbols"/>
              <a:buChar char="✔"/>
            </a:pPr>
            <a:r>
              <a:rPr lang="en-US" sz="3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Này</a:t>
            </a:r>
            <a:r>
              <a:rPr lang="en-US" sz="34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400" b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⭢ dùng để gọi, để gây chú ý với người đối thoại ( lời của bà lão hàng xóm nói với chị Dậu ). </a:t>
            </a:r>
            <a:endParaRPr sz="3400" b="1">
              <a:solidFill>
                <a:srgbClr val="008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p27"/>
          <p:cNvSpPr txBox="1"/>
          <p:nvPr/>
        </p:nvSpPr>
        <p:spPr>
          <a:xfrm>
            <a:off x="601662" y="2386753"/>
            <a:ext cx="1117123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3000"/>
              <a:buFont typeface="Times New Roman"/>
              <a:buNone/>
            </a:pPr>
            <a:r>
              <a:rPr lang="en-US" sz="3000" b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3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Vâng</a:t>
            </a:r>
            <a:r>
              <a:rPr lang="en-US" sz="3000" b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cháu cũng đã nghĩ như cụ. Nhưng để cháo nguội, cháu cho nhà cháu ăn lấy vài húp cái đã.</a:t>
            </a:r>
            <a:endParaRPr b="1"/>
          </a:p>
        </p:txBody>
      </p:sp>
      <p:pic>
        <p:nvPicPr>
          <p:cNvPr id="236" name="Google Shape;236;p27" descr="POINSET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3" y="0"/>
            <a:ext cx="11938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7" descr="POINSET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9977" y="4910454"/>
            <a:ext cx="1335088" cy="1849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2967" y="0"/>
            <a:ext cx="374893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8"/>
          <p:cNvSpPr/>
          <p:nvPr/>
        </p:nvSpPr>
        <p:spPr>
          <a:xfrm>
            <a:off x="3853543" y="511629"/>
            <a:ext cx="8066313" cy="194854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Nhận xét về cách dùng các từ này, a và vâng trong ví dụ SGK /69 bằng cách lựa chọn những câu trả lời đúng</a:t>
            </a:r>
            <a:r>
              <a:rPr lang="en-US" sz="3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</p:txBody>
      </p:sp>
      <p:sp>
        <p:nvSpPr>
          <p:cNvPr id="244" name="Google Shape;244;p28"/>
          <p:cNvSpPr/>
          <p:nvPr/>
        </p:nvSpPr>
        <p:spPr>
          <a:xfrm>
            <a:off x="3984171" y="3499757"/>
            <a:ext cx="7935685" cy="707572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b, Các từ ấy không thể làm thành một câu độc lập;</a:t>
            </a:r>
            <a:endParaRPr sz="28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p28"/>
          <p:cNvSpPr/>
          <p:nvPr/>
        </p:nvSpPr>
        <p:spPr>
          <a:xfrm>
            <a:off x="3984173" y="5170713"/>
            <a:ext cx="7935684" cy="1023257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d, Các từ ấy có thể cùng những từ khác làm thành một câu và thường đứng đầu câu.</a:t>
            </a:r>
            <a:endParaRPr sz="28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6" name="Google Shape;246;p28"/>
          <p:cNvSpPr/>
          <p:nvPr/>
        </p:nvSpPr>
        <p:spPr>
          <a:xfrm>
            <a:off x="3984172" y="2618015"/>
            <a:ext cx="7935685" cy="707572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a, Các từ ấy có thể làm thành một câu độc lập;</a:t>
            </a:r>
            <a:endParaRPr sz="28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p28"/>
          <p:cNvSpPr/>
          <p:nvPr/>
        </p:nvSpPr>
        <p:spPr>
          <a:xfrm>
            <a:off x="3984172" y="4310742"/>
            <a:ext cx="7935685" cy="707572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c, Các từ ấy không thể làm một bộ phận của câu;</a:t>
            </a:r>
            <a:endParaRPr sz="28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2967" y="0"/>
            <a:ext cx="374893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9"/>
          <p:cNvSpPr/>
          <p:nvPr/>
        </p:nvSpPr>
        <p:spPr>
          <a:xfrm>
            <a:off x="3853543" y="511629"/>
            <a:ext cx="8066313" cy="194854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Nhận xét về cách dùng các từ này, a và vâng trong ví dụ SGK /69 bằng cách lựa chọn những câu trả lời đúng</a:t>
            </a:r>
            <a:r>
              <a:rPr lang="en-US" sz="3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</p:txBody>
      </p:sp>
      <p:sp>
        <p:nvSpPr>
          <p:cNvPr id="254" name="Google Shape;254;p29"/>
          <p:cNvSpPr/>
          <p:nvPr/>
        </p:nvSpPr>
        <p:spPr>
          <a:xfrm>
            <a:off x="3984171" y="3499757"/>
            <a:ext cx="7935685" cy="707572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b, Các từ ấy không thể làm thành một câu độc lập;</a:t>
            </a:r>
            <a:endParaRPr sz="28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5" name="Google Shape;255;p29"/>
          <p:cNvSpPr/>
          <p:nvPr/>
        </p:nvSpPr>
        <p:spPr>
          <a:xfrm>
            <a:off x="3984171" y="5170712"/>
            <a:ext cx="7935684" cy="1023257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d, Các từ ấy có thể cùng những từ khác làm thành một câu và thường đứng đầu câu.</a:t>
            </a:r>
            <a:endParaRPr sz="2800" b="1">
              <a:solidFill>
                <a:schemeClr val="accent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6" name="Google Shape;256;p29"/>
          <p:cNvSpPr/>
          <p:nvPr/>
        </p:nvSpPr>
        <p:spPr>
          <a:xfrm>
            <a:off x="3984172" y="2618015"/>
            <a:ext cx="7935685" cy="707572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a, Các từ ấy có thể làm thành một câu độc lập;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7" name="Google Shape;257;p29"/>
          <p:cNvSpPr/>
          <p:nvPr/>
        </p:nvSpPr>
        <p:spPr>
          <a:xfrm>
            <a:off x="3984172" y="4310742"/>
            <a:ext cx="7935685" cy="707572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c, Các từ ấy không thể làm một bộ phận của câu;</a:t>
            </a:r>
            <a:endParaRPr sz="28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8" name="Google Shape;258;p29"/>
          <p:cNvSpPr/>
          <p:nvPr/>
        </p:nvSpPr>
        <p:spPr>
          <a:xfrm>
            <a:off x="3984173" y="2623443"/>
            <a:ext cx="7935685" cy="707572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a, </a:t>
            </a:r>
            <a:r>
              <a:rPr lang="en-US" sz="2800" b="1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b="1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b="1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ấy</a:t>
            </a:r>
            <a:r>
              <a:rPr lang="en-US" sz="2800" b="1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2800" b="1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</a:t>
            </a:r>
            <a:r>
              <a:rPr lang="en-US" sz="2800" b="1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2800" b="1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thành</a:t>
            </a:r>
            <a:r>
              <a:rPr lang="en-US" sz="2800" b="1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2800" b="1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2800" b="1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độc</a:t>
            </a:r>
            <a:r>
              <a:rPr lang="en-US" sz="2800" b="1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lập</a:t>
            </a:r>
            <a:r>
              <a:rPr lang="en-US" sz="2800" b="1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2800" b="1" dirty="0">
              <a:solidFill>
                <a:schemeClr val="accent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30" descr="hinh-nen-hoa-hong-cho-may-tinh-full-hd-tuyet-dep-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7951" y="-34829"/>
            <a:ext cx="8001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0"/>
          <p:cNvSpPr/>
          <p:nvPr/>
        </p:nvSpPr>
        <p:spPr>
          <a:xfrm>
            <a:off x="491234" y="487303"/>
            <a:ext cx="2243226" cy="6101437"/>
          </a:xfrm>
          <a:prstGeom prst="rect">
            <a:avLst/>
          </a:prstGeom>
          <a:solidFill>
            <a:schemeClr val="accent1">
              <a:alpha val="1882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0"/>
          <p:cNvSpPr txBox="1"/>
          <p:nvPr/>
        </p:nvSpPr>
        <p:spPr>
          <a:xfrm>
            <a:off x="6436664" y="4594699"/>
            <a:ext cx="5551618" cy="1569660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Dùng để bộc lộ tình cảm, cảm xúc của người nói  </a:t>
            </a:r>
            <a:endParaRPr sz="3200" b="1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Hoặc dùng để gọi đáp. </a:t>
            </a:r>
            <a:endParaRPr sz="3200" b="1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6" name="Google Shape;266;p30"/>
          <p:cNvSpPr txBox="1"/>
          <p:nvPr/>
        </p:nvSpPr>
        <p:spPr>
          <a:xfrm>
            <a:off x="6436664" y="1530549"/>
            <a:ext cx="5478528" cy="1569660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thường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đứng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ở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đầu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khi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tách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thành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đặc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biệt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200" b="1" dirty="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7" name="Google Shape;267;p30"/>
          <p:cNvSpPr txBox="1"/>
          <p:nvPr/>
        </p:nvSpPr>
        <p:spPr>
          <a:xfrm>
            <a:off x="5122166" y="478067"/>
            <a:ext cx="603081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GHI NHỚ:  SGK/ 70</a:t>
            </a:r>
            <a:endParaRPr sz="4800">
              <a:solidFill>
                <a:srgbClr val="008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p30"/>
          <p:cNvSpPr txBox="1"/>
          <p:nvPr/>
        </p:nvSpPr>
        <p:spPr>
          <a:xfrm>
            <a:off x="3832549" y="3526519"/>
            <a:ext cx="1987421" cy="707886"/>
          </a:xfrm>
          <a:prstGeom prst="rect">
            <a:avLst/>
          </a:prstGeom>
          <a:noFill/>
          <a:ln w="952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Thán từ </a:t>
            </a:r>
            <a:endParaRPr sz="4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69" name="Google Shape;269;p30"/>
          <p:cNvCxnSpPr>
            <a:stCxn id="268" idx="3"/>
          </p:cNvCxnSpPr>
          <p:nvPr/>
        </p:nvCxnSpPr>
        <p:spPr>
          <a:xfrm rot="10800000" flipH="1">
            <a:off x="5819970" y="2593762"/>
            <a:ext cx="616800" cy="1286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70" name="Google Shape;270;p30"/>
          <p:cNvCxnSpPr>
            <a:endCxn id="265" idx="1"/>
          </p:cNvCxnSpPr>
          <p:nvPr/>
        </p:nvCxnSpPr>
        <p:spPr>
          <a:xfrm>
            <a:off x="5819864" y="3880429"/>
            <a:ext cx="616800" cy="14991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1"/>
          <p:cNvSpPr txBox="1"/>
          <p:nvPr/>
        </p:nvSpPr>
        <p:spPr>
          <a:xfrm>
            <a:off x="2854035" y="285957"/>
            <a:ext cx="8811491" cy="457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600"/>
              <a:buFont typeface="Times New Roman"/>
              <a:buNone/>
            </a:pPr>
            <a:r>
              <a:rPr lang="en-US" sz="3600" b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 ra các thán từ trong các câu dưới đây</a:t>
            </a:r>
            <a:endParaRPr sz="3600" b="1">
              <a:solidFill>
                <a:srgbClr val="FF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7" name="Google Shape;277;p31"/>
          <p:cNvSpPr txBox="1"/>
          <p:nvPr/>
        </p:nvSpPr>
        <p:spPr>
          <a:xfrm>
            <a:off x="1045029" y="936331"/>
            <a:ext cx="10971480" cy="536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478" marR="0" lvl="0" indent="-609478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AutoNum type="alphaLcParenR"/>
            </a:pP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Này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Thằng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cháu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tôi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đến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năm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nay,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chẳng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giấy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đấy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ạ !</a:t>
            </a:r>
            <a:endParaRPr b="1" dirty="0"/>
          </a:p>
          <a:p>
            <a:pPr marL="609478" marR="0" lvl="0" indent="-609478" algn="just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À!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Thì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lão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đang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nghĩ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đến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thằng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lão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478" marR="0" lvl="0" indent="-609478" algn="just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Ấy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Sự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đời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lại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cứ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thường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vậy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đấy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ta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rồi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chẳng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bao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giờ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ta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dirty="0"/>
          </a:p>
          <a:p>
            <a:pPr marL="609478" marR="0" lvl="0" indent="-609478" algn="just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Vâng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dạy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phải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Đối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chúng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mình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thì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sung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sướng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dirty="0"/>
          </a:p>
          <a:p>
            <a:pPr marL="609478" marR="0" lvl="0" indent="-609478" algn="just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d) Chao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ôi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Món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ăn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này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sao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lại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ngon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lạ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lùng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 b="1" dirty="0"/>
          </a:p>
          <a:p>
            <a:pPr marL="609478" marR="0" lvl="0" indent="-609478" algn="just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e)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Hỡi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ơi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lão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Hạc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Thì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đến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lúc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cùng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lão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cũng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liều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hết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…</a:t>
            </a:r>
            <a:endParaRPr b="1" dirty="0"/>
          </a:p>
        </p:txBody>
      </p:sp>
      <p:cxnSp>
        <p:nvCxnSpPr>
          <p:cNvPr id="278" name="Google Shape;278;p31"/>
          <p:cNvCxnSpPr/>
          <p:nvPr/>
        </p:nvCxnSpPr>
        <p:spPr>
          <a:xfrm>
            <a:off x="1852797" y="1421411"/>
            <a:ext cx="66501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9" name="Google Shape;279;p31"/>
          <p:cNvCxnSpPr/>
          <p:nvPr/>
        </p:nvCxnSpPr>
        <p:spPr>
          <a:xfrm rot="10800000" flipH="1">
            <a:off x="1719447" y="2528416"/>
            <a:ext cx="335973" cy="6927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0" name="Google Shape;280;p31"/>
          <p:cNvCxnSpPr/>
          <p:nvPr/>
        </p:nvCxnSpPr>
        <p:spPr>
          <a:xfrm>
            <a:off x="1498061" y="3147621"/>
            <a:ext cx="453736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1" name="Google Shape;281;p31"/>
          <p:cNvCxnSpPr/>
          <p:nvPr/>
        </p:nvCxnSpPr>
        <p:spPr>
          <a:xfrm>
            <a:off x="1394190" y="4259283"/>
            <a:ext cx="848591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2" name="Google Shape;282;p31"/>
          <p:cNvCxnSpPr/>
          <p:nvPr/>
        </p:nvCxnSpPr>
        <p:spPr>
          <a:xfrm>
            <a:off x="1429654" y="4816268"/>
            <a:ext cx="1234787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3" name="Google Shape;283;p31"/>
          <p:cNvCxnSpPr/>
          <p:nvPr/>
        </p:nvCxnSpPr>
        <p:spPr>
          <a:xfrm>
            <a:off x="1386644" y="5477921"/>
            <a:ext cx="98540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84" name="Google Shape;284;p31" descr="POINSET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3" y="0"/>
            <a:ext cx="11938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1" descr="POINSET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12650" y="5486400"/>
            <a:ext cx="1379350" cy="1413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4514"/>
            <a:ext cx="5889359" cy="6879771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2"/>
          <p:cNvSpPr/>
          <p:nvPr/>
        </p:nvSpPr>
        <p:spPr>
          <a:xfrm>
            <a:off x="6527802" y="0"/>
            <a:ext cx="5664199" cy="6858000"/>
          </a:xfrm>
          <a:custGeom>
            <a:avLst/>
            <a:gdLst/>
            <a:ahLst/>
            <a:cxnLst/>
            <a:rect l="l" t="t" r="r" b="b"/>
            <a:pathLst>
              <a:path w="5664199" h="6858000" extrusionOk="0">
                <a:moveTo>
                  <a:pt x="2689511" y="0"/>
                </a:moveTo>
                <a:lnTo>
                  <a:pt x="5664199" y="0"/>
                </a:lnTo>
                <a:lnTo>
                  <a:pt x="5664199" y="6858000"/>
                </a:lnTo>
                <a:lnTo>
                  <a:pt x="521874" y="6858000"/>
                </a:lnTo>
                <a:lnTo>
                  <a:pt x="516597" y="6847697"/>
                </a:lnTo>
                <a:cubicBezTo>
                  <a:pt x="185530" y="6160620"/>
                  <a:pt x="0" y="5390218"/>
                  <a:pt x="0" y="4576482"/>
                </a:cubicBezTo>
                <a:cubicBezTo>
                  <a:pt x="0" y="2677766"/>
                  <a:pt x="1010108" y="1014973"/>
                  <a:pt x="2522267" y="96163"/>
                </a:cubicBezTo>
                <a:close/>
              </a:path>
            </a:pathLst>
          </a:custGeom>
          <a:solidFill>
            <a:schemeClr val="accent1">
              <a:alpha val="3764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32"/>
          <p:cNvSpPr/>
          <p:nvPr/>
        </p:nvSpPr>
        <p:spPr>
          <a:xfrm>
            <a:off x="889000" y="1028700"/>
            <a:ext cx="10477500" cy="4889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330200" dist="190500" dir="5400000" sx="98000" sy="98000" algn="t" rotWithShape="0">
              <a:schemeClr val="accent2">
                <a:alpha val="2980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32"/>
          <p:cNvSpPr/>
          <p:nvPr/>
        </p:nvSpPr>
        <p:spPr>
          <a:xfrm>
            <a:off x="889000" y="1028700"/>
            <a:ext cx="2628900" cy="48895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5" name="Google Shape;295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3724" y="5231292"/>
            <a:ext cx="1035487" cy="1035487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6" name="Google Shape;296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44304" y="3751117"/>
            <a:ext cx="2611196" cy="311413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2"/>
          <p:cNvSpPr/>
          <p:nvPr/>
        </p:nvSpPr>
        <p:spPr>
          <a:xfrm>
            <a:off x="3418114" y="859971"/>
            <a:ext cx="6781800" cy="3962400"/>
          </a:xfrm>
          <a:prstGeom prst="cloudCallout">
            <a:avLst>
              <a:gd name="adj1" fmla="val -36019"/>
              <a:gd name="adj2" fmla="val 95708"/>
            </a:avLst>
          </a:prstGeom>
          <a:solidFill>
            <a:srgbClr val="99FF3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4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 sánh sự khác nhau giữa trợ từ và thán từ.</a:t>
            </a:r>
            <a:endParaRPr sz="4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3"/>
          <p:cNvSpPr/>
          <p:nvPr/>
        </p:nvSpPr>
        <p:spPr>
          <a:xfrm>
            <a:off x="4377053" y="427709"/>
            <a:ext cx="4037498" cy="1241956"/>
          </a:xfrm>
          <a:prstGeom prst="rect">
            <a:avLst/>
          </a:prstGeom>
          <a:solidFill>
            <a:srgbClr val="B9E4F2"/>
          </a:solidFill>
          <a:ln>
            <a:noFill/>
          </a:ln>
          <a:effectLst>
            <a:outerShdw blurRad="127000" dist="63500" dir="2700000" algn="tl" rotWithShape="0">
              <a:srgbClr val="7F7F7F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33"/>
          <p:cNvSpPr/>
          <p:nvPr/>
        </p:nvSpPr>
        <p:spPr>
          <a:xfrm>
            <a:off x="4256280" y="235618"/>
            <a:ext cx="4037498" cy="129968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" dist="25400" dir="2700000" algn="tl" rotWithShape="0">
              <a:srgbClr val="595959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5" name="Google Shape;305;p33"/>
          <p:cNvPicPr preferRelativeResize="0"/>
          <p:nvPr/>
        </p:nvPicPr>
        <p:blipFill rotWithShape="1">
          <a:blip r:embed="rId3">
            <a:alphaModFix/>
          </a:blip>
          <a:srcRect l="35385" t="16451" r="29310" b="15912"/>
          <a:stretch/>
        </p:blipFill>
        <p:spPr>
          <a:xfrm rot="5400000">
            <a:off x="5821153" y="-972121"/>
            <a:ext cx="971033" cy="3706077"/>
          </a:xfrm>
          <a:custGeom>
            <a:avLst/>
            <a:gdLst/>
            <a:ahLst/>
            <a:cxnLst/>
            <a:rect l="l" t="t" r="r" b="b"/>
            <a:pathLst>
              <a:path w="1306286" h="3412671" extrusionOk="0">
                <a:moveTo>
                  <a:pt x="0" y="3412671"/>
                </a:moveTo>
                <a:lnTo>
                  <a:pt x="0" y="0"/>
                </a:lnTo>
                <a:lnTo>
                  <a:pt x="1306286" y="0"/>
                </a:lnTo>
                <a:lnTo>
                  <a:pt x="1306286" y="3412671"/>
                </a:lnTo>
                <a:close/>
              </a:path>
            </a:pathLst>
          </a:custGeom>
          <a:noFill/>
          <a:ln>
            <a:noFill/>
          </a:ln>
        </p:spPr>
      </p:pic>
      <p:grpSp>
        <p:nvGrpSpPr>
          <p:cNvPr id="306" name="Google Shape;306;p33"/>
          <p:cNvGrpSpPr/>
          <p:nvPr/>
        </p:nvGrpSpPr>
        <p:grpSpPr>
          <a:xfrm flipH="1">
            <a:off x="9996340" y="108327"/>
            <a:ext cx="1955594" cy="1527665"/>
            <a:chOff x="348748" y="3190877"/>
            <a:chExt cx="5111893" cy="3993291"/>
          </a:xfrm>
        </p:grpSpPr>
        <p:pic>
          <p:nvPicPr>
            <p:cNvPr id="307" name="Google Shape;307;p3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48748" y="3190877"/>
              <a:ext cx="5111893" cy="39932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8" name="Google Shape;308;p33"/>
            <p:cNvPicPr preferRelativeResize="0"/>
            <p:nvPr/>
          </p:nvPicPr>
          <p:blipFill rotWithShape="1">
            <a:blip r:embed="rId5">
              <a:alphaModFix/>
            </a:blip>
            <a:srcRect l="32983" t="6700" r="53507" b="61752"/>
            <a:stretch/>
          </p:blipFill>
          <p:spPr>
            <a:xfrm>
              <a:off x="3301740" y="3562382"/>
              <a:ext cx="900242" cy="13384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9" name="Google Shape;309;p33"/>
            <p:cNvPicPr preferRelativeResize="0"/>
            <p:nvPr/>
          </p:nvPicPr>
          <p:blipFill rotWithShape="1">
            <a:blip r:embed="rId6">
              <a:alphaModFix/>
            </a:blip>
            <a:srcRect l="32146" t="54774" r="52669" b="20623"/>
            <a:stretch/>
          </p:blipFill>
          <p:spPr>
            <a:xfrm>
              <a:off x="2795851" y="5269636"/>
              <a:ext cx="1011777" cy="104364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0" name="Google Shape;310;p33"/>
          <p:cNvGrpSpPr/>
          <p:nvPr/>
        </p:nvGrpSpPr>
        <p:grpSpPr>
          <a:xfrm>
            <a:off x="240066" y="-118684"/>
            <a:ext cx="2585599" cy="1705764"/>
            <a:chOff x="136498" y="-222162"/>
            <a:chExt cx="2331583" cy="1538186"/>
          </a:xfrm>
        </p:grpSpPr>
        <p:pic>
          <p:nvPicPr>
            <p:cNvPr id="311" name="Google Shape;311;p33"/>
            <p:cNvPicPr preferRelativeResize="0"/>
            <p:nvPr/>
          </p:nvPicPr>
          <p:blipFill rotWithShape="1">
            <a:blip r:embed="rId7">
              <a:alphaModFix/>
            </a:blip>
            <a:srcRect l="2380" t="29296" r="85426" b="27136"/>
            <a:stretch/>
          </p:blipFill>
          <p:spPr>
            <a:xfrm flipH="1">
              <a:off x="1238111" y="312690"/>
              <a:ext cx="402018" cy="9143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2" name="Google Shape;312;p33"/>
            <p:cNvPicPr preferRelativeResize="0"/>
            <p:nvPr/>
          </p:nvPicPr>
          <p:blipFill rotWithShape="1">
            <a:blip r:embed="rId8">
              <a:alphaModFix/>
            </a:blip>
            <a:srcRect l="60360" t="13836" r="2340" b="3536"/>
            <a:stretch/>
          </p:blipFill>
          <p:spPr>
            <a:xfrm flipH="1">
              <a:off x="136498" y="-222162"/>
              <a:ext cx="1090714" cy="15381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3" name="Google Shape;313;p33"/>
            <p:cNvPicPr preferRelativeResize="0"/>
            <p:nvPr/>
          </p:nvPicPr>
          <p:blipFill rotWithShape="1">
            <a:blip r:embed="rId9">
              <a:alphaModFix/>
            </a:blip>
            <a:srcRect l="22584" t="51205" r="68211" b="25882"/>
            <a:stretch/>
          </p:blipFill>
          <p:spPr>
            <a:xfrm flipH="1">
              <a:off x="1896255" y="410012"/>
              <a:ext cx="571826" cy="9060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4" name="Google Shape;314;p33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4588594" y="349403"/>
            <a:ext cx="331879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4E8EE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 biệt</a:t>
            </a:r>
            <a:endParaRPr sz="6000">
              <a:solidFill>
                <a:srgbClr val="4E8EE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5" name="Google Shape;315;p33"/>
          <p:cNvSpPr/>
          <p:nvPr/>
        </p:nvSpPr>
        <p:spPr>
          <a:xfrm>
            <a:off x="4981658" y="2290674"/>
            <a:ext cx="3920490" cy="1366520"/>
          </a:xfrm>
          <a:prstGeom prst="rightArrow">
            <a:avLst>
              <a:gd name="adj1" fmla="val 64300"/>
              <a:gd name="adj2" fmla="val 50000"/>
            </a:avLst>
          </a:prstGeom>
          <a:solidFill>
            <a:srgbClr val="8CB2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33"/>
          <p:cNvSpPr/>
          <p:nvPr/>
        </p:nvSpPr>
        <p:spPr>
          <a:xfrm flipH="1">
            <a:off x="3774523" y="3204439"/>
            <a:ext cx="3920490" cy="1366520"/>
          </a:xfrm>
          <a:prstGeom prst="rightArrow">
            <a:avLst>
              <a:gd name="adj1" fmla="val 64300"/>
              <a:gd name="adj2" fmla="val 50000"/>
            </a:avLst>
          </a:prstGeom>
          <a:solidFill>
            <a:srgbClr val="9CD37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33"/>
          <p:cNvSpPr/>
          <p:nvPr/>
        </p:nvSpPr>
        <p:spPr>
          <a:xfrm>
            <a:off x="5395043" y="4117569"/>
            <a:ext cx="3920490" cy="1366520"/>
          </a:xfrm>
          <a:prstGeom prst="rightArrow">
            <a:avLst>
              <a:gd name="adj1" fmla="val 64300"/>
              <a:gd name="adj2" fmla="val 50000"/>
            </a:avLst>
          </a:prstGeom>
          <a:solidFill>
            <a:srgbClr val="8CB2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33"/>
          <p:cNvSpPr/>
          <p:nvPr/>
        </p:nvSpPr>
        <p:spPr>
          <a:xfrm flipH="1">
            <a:off x="3371298" y="5031969"/>
            <a:ext cx="3920490" cy="1366520"/>
          </a:xfrm>
          <a:prstGeom prst="rightArrow">
            <a:avLst>
              <a:gd name="adj1" fmla="val 64300"/>
              <a:gd name="adj2" fmla="val 50000"/>
            </a:avLst>
          </a:prstGeom>
          <a:solidFill>
            <a:srgbClr val="9CD37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33"/>
          <p:cNvSpPr txBox="1"/>
          <p:nvPr/>
        </p:nvSpPr>
        <p:spPr>
          <a:xfrm flipH="1">
            <a:off x="5395043" y="2616429"/>
            <a:ext cx="2190750" cy="646331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Thán từ </a:t>
            </a:r>
            <a:endParaRPr/>
          </a:p>
        </p:txBody>
      </p:sp>
      <p:sp>
        <p:nvSpPr>
          <p:cNvPr id="320" name="Google Shape;320;p33"/>
          <p:cNvSpPr txBox="1"/>
          <p:nvPr/>
        </p:nvSpPr>
        <p:spPr>
          <a:xfrm flipH="1">
            <a:off x="5960828" y="4422369"/>
            <a:ext cx="2190750" cy="646331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Thán từ </a:t>
            </a:r>
            <a:endParaRPr/>
          </a:p>
        </p:txBody>
      </p:sp>
      <p:sp>
        <p:nvSpPr>
          <p:cNvPr id="321" name="Google Shape;321;p33"/>
          <p:cNvSpPr txBox="1"/>
          <p:nvPr/>
        </p:nvSpPr>
        <p:spPr>
          <a:xfrm flipH="1">
            <a:off x="4906093" y="3567659"/>
            <a:ext cx="2190750" cy="646331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Trợ từ</a:t>
            </a:r>
            <a:endParaRPr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2" name="Google Shape;322;p33"/>
          <p:cNvSpPr txBox="1"/>
          <p:nvPr/>
        </p:nvSpPr>
        <p:spPr>
          <a:xfrm flipH="1">
            <a:off x="4536523" y="5357724"/>
            <a:ext cx="2190750" cy="646331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Trợ từ</a:t>
            </a:r>
            <a:endParaRPr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23" name="Google Shape;323;p33"/>
          <p:cNvCxnSpPr/>
          <p:nvPr/>
        </p:nvCxnSpPr>
        <p:spPr>
          <a:xfrm>
            <a:off x="8326838" y="2530069"/>
            <a:ext cx="381000" cy="39116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4" name="Google Shape;324;p33"/>
          <p:cNvCxnSpPr/>
          <p:nvPr/>
        </p:nvCxnSpPr>
        <p:spPr>
          <a:xfrm>
            <a:off x="8751018" y="4356964"/>
            <a:ext cx="381000" cy="39116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5" name="Google Shape;325;p33"/>
          <p:cNvCxnSpPr/>
          <p:nvPr/>
        </p:nvCxnSpPr>
        <p:spPr>
          <a:xfrm flipH="1">
            <a:off x="3544670" y="3288719"/>
            <a:ext cx="381000" cy="39116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6" name="Google Shape;326;p33"/>
          <p:cNvCxnSpPr/>
          <p:nvPr/>
        </p:nvCxnSpPr>
        <p:spPr>
          <a:xfrm flipH="1">
            <a:off x="3578943" y="5290414"/>
            <a:ext cx="381000" cy="39116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7" name="Google Shape;327;p33"/>
          <p:cNvSpPr/>
          <p:nvPr/>
        </p:nvSpPr>
        <p:spPr>
          <a:xfrm>
            <a:off x="8027753" y="2740254"/>
            <a:ext cx="496570" cy="426085"/>
          </a:xfrm>
          <a:custGeom>
            <a:avLst/>
            <a:gdLst/>
            <a:ahLst/>
            <a:cxnLst/>
            <a:rect l="l" t="t" r="r" b="b"/>
            <a:pathLst>
              <a:path w="3261356" h="2766950" extrusionOk="0">
                <a:moveTo>
                  <a:pt x="3261356" y="1385789"/>
                </a:moveTo>
                <a:lnTo>
                  <a:pt x="3261356" y="2634211"/>
                </a:lnTo>
                <a:lnTo>
                  <a:pt x="3259675" y="2649333"/>
                </a:lnTo>
                <a:lnTo>
                  <a:pt x="3256313" y="2662775"/>
                </a:lnTo>
                <a:lnTo>
                  <a:pt x="3252951" y="2674537"/>
                </a:lnTo>
                <a:lnTo>
                  <a:pt x="3244545" y="2686298"/>
                </a:lnTo>
                <a:lnTo>
                  <a:pt x="3237821" y="2698060"/>
                </a:lnTo>
                <a:lnTo>
                  <a:pt x="3229415" y="2709822"/>
                </a:lnTo>
                <a:lnTo>
                  <a:pt x="3217647" y="2719903"/>
                </a:lnTo>
                <a:lnTo>
                  <a:pt x="3202517" y="2729985"/>
                </a:lnTo>
                <a:lnTo>
                  <a:pt x="3175619" y="2746787"/>
                </a:lnTo>
                <a:lnTo>
                  <a:pt x="3141997" y="2758549"/>
                </a:lnTo>
                <a:lnTo>
                  <a:pt x="3105013" y="2765270"/>
                </a:lnTo>
                <a:lnTo>
                  <a:pt x="3066347" y="2766950"/>
                </a:lnTo>
                <a:lnTo>
                  <a:pt x="196690" y="2766950"/>
                </a:lnTo>
                <a:lnTo>
                  <a:pt x="158024" y="2765270"/>
                </a:lnTo>
                <a:lnTo>
                  <a:pt x="121040" y="2758549"/>
                </a:lnTo>
                <a:lnTo>
                  <a:pt x="87418" y="2746787"/>
                </a:lnTo>
                <a:lnTo>
                  <a:pt x="57158" y="2729985"/>
                </a:lnTo>
                <a:lnTo>
                  <a:pt x="47071" y="2719903"/>
                </a:lnTo>
                <a:lnTo>
                  <a:pt x="35303" y="2709822"/>
                </a:lnTo>
                <a:lnTo>
                  <a:pt x="25217" y="2698060"/>
                </a:lnTo>
                <a:lnTo>
                  <a:pt x="16811" y="2686298"/>
                </a:lnTo>
                <a:lnTo>
                  <a:pt x="8405" y="2674537"/>
                </a:lnTo>
                <a:lnTo>
                  <a:pt x="5043" y="2662775"/>
                </a:lnTo>
                <a:lnTo>
                  <a:pt x="1681" y="2649333"/>
                </a:lnTo>
                <a:lnTo>
                  <a:pt x="0" y="2634211"/>
                </a:lnTo>
                <a:lnTo>
                  <a:pt x="0" y="1389150"/>
                </a:lnTo>
                <a:lnTo>
                  <a:pt x="196690" y="1441237"/>
                </a:lnTo>
                <a:lnTo>
                  <a:pt x="406829" y="1495005"/>
                </a:lnTo>
                <a:lnTo>
                  <a:pt x="660677" y="1555494"/>
                </a:lnTo>
                <a:lnTo>
                  <a:pt x="795165" y="1589099"/>
                </a:lnTo>
                <a:lnTo>
                  <a:pt x="933017" y="1619343"/>
                </a:lnTo>
                <a:lnTo>
                  <a:pt x="1067506" y="1646227"/>
                </a:lnTo>
                <a:lnTo>
                  <a:pt x="1200314" y="1671431"/>
                </a:lnTo>
                <a:lnTo>
                  <a:pt x="1326397" y="1693274"/>
                </a:lnTo>
                <a:lnTo>
                  <a:pt x="1442394" y="1708396"/>
                </a:lnTo>
                <a:lnTo>
                  <a:pt x="1544942" y="1720158"/>
                </a:lnTo>
                <a:lnTo>
                  <a:pt x="1588650" y="1723518"/>
                </a:lnTo>
                <a:lnTo>
                  <a:pt x="1630678" y="1725199"/>
                </a:lnTo>
                <a:lnTo>
                  <a:pt x="1672706" y="1723518"/>
                </a:lnTo>
                <a:lnTo>
                  <a:pt x="1719777" y="1720158"/>
                </a:lnTo>
                <a:lnTo>
                  <a:pt x="1820644" y="1708396"/>
                </a:lnTo>
                <a:lnTo>
                  <a:pt x="1934959" y="1693274"/>
                </a:lnTo>
                <a:lnTo>
                  <a:pt x="2061043" y="1671431"/>
                </a:lnTo>
                <a:lnTo>
                  <a:pt x="2193850" y="1646227"/>
                </a:lnTo>
                <a:lnTo>
                  <a:pt x="2330020" y="1615983"/>
                </a:lnTo>
                <a:lnTo>
                  <a:pt x="2466190" y="1585738"/>
                </a:lnTo>
                <a:lnTo>
                  <a:pt x="2602360" y="1553814"/>
                </a:lnTo>
                <a:lnTo>
                  <a:pt x="2854527" y="1493325"/>
                </a:lnTo>
                <a:lnTo>
                  <a:pt x="3066347" y="1437877"/>
                </a:lnTo>
                <a:close/>
                <a:moveTo>
                  <a:pt x="1508607" y="1206475"/>
                </a:moveTo>
                <a:cubicBezTo>
                  <a:pt x="1458141" y="1206475"/>
                  <a:pt x="1417230" y="1247386"/>
                  <a:pt x="1417230" y="1297852"/>
                </a:cubicBezTo>
                <a:lnTo>
                  <a:pt x="1417230" y="1314415"/>
                </a:lnTo>
                <a:cubicBezTo>
                  <a:pt x="1417230" y="1364881"/>
                  <a:pt x="1458141" y="1405791"/>
                  <a:pt x="1508607" y="1405791"/>
                </a:cubicBezTo>
                <a:lnTo>
                  <a:pt x="1752750" y="1405791"/>
                </a:lnTo>
                <a:cubicBezTo>
                  <a:pt x="1803215" y="1405791"/>
                  <a:pt x="1844126" y="1364881"/>
                  <a:pt x="1844126" y="1314415"/>
                </a:cubicBezTo>
                <a:lnTo>
                  <a:pt x="1844126" y="1297852"/>
                </a:lnTo>
                <a:cubicBezTo>
                  <a:pt x="1844126" y="1247386"/>
                  <a:pt x="1803215" y="1206475"/>
                  <a:pt x="1752750" y="1206475"/>
                </a:cubicBezTo>
                <a:close/>
                <a:moveTo>
                  <a:pt x="1630678" y="174304"/>
                </a:moveTo>
                <a:cubicBezTo>
                  <a:pt x="1376124" y="174304"/>
                  <a:pt x="1163742" y="300833"/>
                  <a:pt x="1114624" y="469036"/>
                </a:cubicBezTo>
                <a:lnTo>
                  <a:pt x="1111230" y="492633"/>
                </a:lnTo>
                <a:lnTo>
                  <a:pt x="2150126" y="492633"/>
                </a:lnTo>
                <a:lnTo>
                  <a:pt x="2146731" y="469036"/>
                </a:lnTo>
                <a:cubicBezTo>
                  <a:pt x="2097613" y="300833"/>
                  <a:pt x="1885231" y="174304"/>
                  <a:pt x="1630678" y="174304"/>
                </a:cubicBezTo>
                <a:close/>
                <a:moveTo>
                  <a:pt x="1630678" y="0"/>
                </a:moveTo>
                <a:cubicBezTo>
                  <a:pt x="1963411" y="0"/>
                  <a:pt x="2237083" y="214121"/>
                  <a:pt x="2269992" y="488510"/>
                </a:cubicBezTo>
                <a:lnTo>
                  <a:pt x="2270238" y="492633"/>
                </a:lnTo>
                <a:lnTo>
                  <a:pt x="3066347" y="492633"/>
                </a:lnTo>
                <a:lnTo>
                  <a:pt x="3105012" y="494313"/>
                </a:lnTo>
                <a:lnTo>
                  <a:pt x="3141998" y="501035"/>
                </a:lnTo>
                <a:lnTo>
                  <a:pt x="3175621" y="512796"/>
                </a:lnTo>
                <a:lnTo>
                  <a:pt x="3202518" y="529599"/>
                </a:lnTo>
                <a:lnTo>
                  <a:pt x="3217649" y="539681"/>
                </a:lnTo>
                <a:lnTo>
                  <a:pt x="3229416" y="549763"/>
                </a:lnTo>
                <a:lnTo>
                  <a:pt x="3237821" y="561524"/>
                </a:lnTo>
                <a:lnTo>
                  <a:pt x="3244546" y="573285"/>
                </a:lnTo>
                <a:lnTo>
                  <a:pt x="3252951" y="585046"/>
                </a:lnTo>
                <a:lnTo>
                  <a:pt x="3256314" y="596807"/>
                </a:lnTo>
                <a:lnTo>
                  <a:pt x="3259676" y="610251"/>
                </a:lnTo>
                <a:lnTo>
                  <a:pt x="3261356" y="625372"/>
                </a:lnTo>
                <a:lnTo>
                  <a:pt x="3261356" y="1326877"/>
                </a:lnTo>
                <a:lnTo>
                  <a:pt x="3261353" y="1326877"/>
                </a:lnTo>
                <a:lnTo>
                  <a:pt x="3261350" y="1326880"/>
                </a:lnTo>
                <a:lnTo>
                  <a:pt x="3066350" y="1378964"/>
                </a:lnTo>
                <a:lnTo>
                  <a:pt x="2854531" y="1434413"/>
                </a:lnTo>
                <a:lnTo>
                  <a:pt x="2602365" y="1494902"/>
                </a:lnTo>
                <a:lnTo>
                  <a:pt x="2466193" y="1526826"/>
                </a:lnTo>
                <a:lnTo>
                  <a:pt x="2330026" y="1557071"/>
                </a:lnTo>
                <a:lnTo>
                  <a:pt x="2193854" y="1587315"/>
                </a:lnTo>
                <a:lnTo>
                  <a:pt x="2061046" y="1612517"/>
                </a:lnTo>
                <a:lnTo>
                  <a:pt x="1934963" y="1634360"/>
                </a:lnTo>
                <a:lnTo>
                  <a:pt x="1820647" y="1649484"/>
                </a:lnTo>
                <a:lnTo>
                  <a:pt x="1719781" y="1661245"/>
                </a:lnTo>
                <a:lnTo>
                  <a:pt x="1672711" y="1664604"/>
                </a:lnTo>
                <a:lnTo>
                  <a:pt x="1630683" y="1666287"/>
                </a:lnTo>
                <a:lnTo>
                  <a:pt x="1588655" y="1664604"/>
                </a:lnTo>
                <a:lnTo>
                  <a:pt x="1544944" y="1661245"/>
                </a:lnTo>
                <a:lnTo>
                  <a:pt x="1442396" y="1649484"/>
                </a:lnTo>
                <a:lnTo>
                  <a:pt x="1326400" y="1634360"/>
                </a:lnTo>
                <a:lnTo>
                  <a:pt x="1200317" y="1612517"/>
                </a:lnTo>
                <a:lnTo>
                  <a:pt x="1067508" y="1587315"/>
                </a:lnTo>
                <a:lnTo>
                  <a:pt x="933020" y="1560430"/>
                </a:lnTo>
                <a:lnTo>
                  <a:pt x="795169" y="1530186"/>
                </a:lnTo>
                <a:lnTo>
                  <a:pt x="660681" y="1496582"/>
                </a:lnTo>
                <a:lnTo>
                  <a:pt x="406834" y="1436093"/>
                </a:lnTo>
                <a:lnTo>
                  <a:pt x="196695" y="1382323"/>
                </a:lnTo>
                <a:lnTo>
                  <a:pt x="3" y="1330236"/>
                </a:lnTo>
                <a:lnTo>
                  <a:pt x="3" y="1332325"/>
                </a:lnTo>
                <a:lnTo>
                  <a:pt x="0" y="1332322"/>
                </a:lnTo>
                <a:lnTo>
                  <a:pt x="0" y="971511"/>
                </a:lnTo>
                <a:lnTo>
                  <a:pt x="0" y="625372"/>
                </a:lnTo>
                <a:lnTo>
                  <a:pt x="1683" y="610251"/>
                </a:lnTo>
                <a:lnTo>
                  <a:pt x="5046" y="596807"/>
                </a:lnTo>
                <a:lnTo>
                  <a:pt x="8405" y="585046"/>
                </a:lnTo>
                <a:lnTo>
                  <a:pt x="16813" y="573285"/>
                </a:lnTo>
                <a:lnTo>
                  <a:pt x="25218" y="561524"/>
                </a:lnTo>
                <a:lnTo>
                  <a:pt x="35303" y="549763"/>
                </a:lnTo>
                <a:lnTo>
                  <a:pt x="47073" y="539681"/>
                </a:lnTo>
                <a:lnTo>
                  <a:pt x="57158" y="529599"/>
                </a:lnTo>
                <a:lnTo>
                  <a:pt x="87418" y="512796"/>
                </a:lnTo>
                <a:lnTo>
                  <a:pt x="121041" y="501035"/>
                </a:lnTo>
                <a:lnTo>
                  <a:pt x="158027" y="494313"/>
                </a:lnTo>
                <a:lnTo>
                  <a:pt x="196692" y="492633"/>
                </a:lnTo>
                <a:lnTo>
                  <a:pt x="991117" y="492633"/>
                </a:lnTo>
                <a:lnTo>
                  <a:pt x="991363" y="488510"/>
                </a:lnTo>
                <a:cubicBezTo>
                  <a:pt x="1024272" y="214121"/>
                  <a:pt x="1297944" y="0"/>
                  <a:pt x="163067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33"/>
          <p:cNvSpPr/>
          <p:nvPr/>
        </p:nvSpPr>
        <p:spPr>
          <a:xfrm>
            <a:off x="4232993" y="3656559"/>
            <a:ext cx="480695" cy="480695"/>
          </a:xfrm>
          <a:custGeom>
            <a:avLst/>
            <a:gdLst/>
            <a:ahLst/>
            <a:cxnLst/>
            <a:rect l="l" t="t" r="r" b="b"/>
            <a:pathLst>
              <a:path w="4513" h="4685" extrusionOk="0">
                <a:moveTo>
                  <a:pt x="4513" y="2394"/>
                </a:moveTo>
                <a:lnTo>
                  <a:pt x="4513" y="2394"/>
                </a:lnTo>
                <a:lnTo>
                  <a:pt x="4512" y="2340"/>
                </a:lnTo>
                <a:lnTo>
                  <a:pt x="4508" y="2286"/>
                </a:lnTo>
                <a:lnTo>
                  <a:pt x="4503" y="2233"/>
                </a:lnTo>
                <a:lnTo>
                  <a:pt x="4495" y="2181"/>
                </a:lnTo>
                <a:lnTo>
                  <a:pt x="4485" y="2129"/>
                </a:lnTo>
                <a:lnTo>
                  <a:pt x="4474" y="2078"/>
                </a:lnTo>
                <a:lnTo>
                  <a:pt x="4460" y="2027"/>
                </a:lnTo>
                <a:lnTo>
                  <a:pt x="4444" y="1978"/>
                </a:lnTo>
                <a:lnTo>
                  <a:pt x="4426" y="1930"/>
                </a:lnTo>
                <a:lnTo>
                  <a:pt x="4407" y="1883"/>
                </a:lnTo>
                <a:lnTo>
                  <a:pt x="4385" y="1835"/>
                </a:lnTo>
                <a:lnTo>
                  <a:pt x="4362" y="1790"/>
                </a:lnTo>
                <a:lnTo>
                  <a:pt x="4336" y="1746"/>
                </a:lnTo>
                <a:lnTo>
                  <a:pt x="4310" y="1702"/>
                </a:lnTo>
                <a:lnTo>
                  <a:pt x="4282" y="1661"/>
                </a:lnTo>
                <a:lnTo>
                  <a:pt x="4252" y="1619"/>
                </a:lnTo>
                <a:lnTo>
                  <a:pt x="4221" y="1580"/>
                </a:lnTo>
                <a:lnTo>
                  <a:pt x="4187" y="1541"/>
                </a:lnTo>
                <a:lnTo>
                  <a:pt x="4153" y="1504"/>
                </a:lnTo>
                <a:lnTo>
                  <a:pt x="4117" y="1468"/>
                </a:lnTo>
                <a:lnTo>
                  <a:pt x="4080" y="1434"/>
                </a:lnTo>
                <a:lnTo>
                  <a:pt x="4042" y="1401"/>
                </a:lnTo>
                <a:lnTo>
                  <a:pt x="4001" y="1370"/>
                </a:lnTo>
                <a:lnTo>
                  <a:pt x="3961" y="1340"/>
                </a:lnTo>
                <a:lnTo>
                  <a:pt x="3918" y="1311"/>
                </a:lnTo>
                <a:lnTo>
                  <a:pt x="3875" y="1284"/>
                </a:lnTo>
                <a:lnTo>
                  <a:pt x="3830" y="1259"/>
                </a:lnTo>
                <a:lnTo>
                  <a:pt x="3785" y="1236"/>
                </a:lnTo>
                <a:lnTo>
                  <a:pt x="3739" y="1214"/>
                </a:lnTo>
                <a:lnTo>
                  <a:pt x="3691" y="1194"/>
                </a:lnTo>
                <a:lnTo>
                  <a:pt x="3642" y="1177"/>
                </a:lnTo>
                <a:lnTo>
                  <a:pt x="3594" y="1161"/>
                </a:lnTo>
                <a:lnTo>
                  <a:pt x="3748" y="0"/>
                </a:lnTo>
                <a:lnTo>
                  <a:pt x="0" y="0"/>
                </a:lnTo>
                <a:lnTo>
                  <a:pt x="625" y="4685"/>
                </a:lnTo>
                <a:lnTo>
                  <a:pt x="3123" y="4685"/>
                </a:lnTo>
                <a:lnTo>
                  <a:pt x="3256" y="3687"/>
                </a:lnTo>
                <a:lnTo>
                  <a:pt x="3289" y="3686"/>
                </a:lnTo>
                <a:lnTo>
                  <a:pt x="3321" y="3684"/>
                </a:lnTo>
                <a:lnTo>
                  <a:pt x="3353" y="3680"/>
                </a:lnTo>
                <a:lnTo>
                  <a:pt x="3386" y="3677"/>
                </a:lnTo>
                <a:lnTo>
                  <a:pt x="3417" y="3672"/>
                </a:lnTo>
                <a:lnTo>
                  <a:pt x="3448" y="3666"/>
                </a:lnTo>
                <a:lnTo>
                  <a:pt x="3479" y="3660"/>
                </a:lnTo>
                <a:lnTo>
                  <a:pt x="3510" y="3653"/>
                </a:lnTo>
                <a:lnTo>
                  <a:pt x="3540" y="3647"/>
                </a:lnTo>
                <a:lnTo>
                  <a:pt x="3570" y="3638"/>
                </a:lnTo>
                <a:lnTo>
                  <a:pt x="3601" y="3629"/>
                </a:lnTo>
                <a:lnTo>
                  <a:pt x="3631" y="3619"/>
                </a:lnTo>
                <a:lnTo>
                  <a:pt x="3661" y="3610"/>
                </a:lnTo>
                <a:lnTo>
                  <a:pt x="3689" y="3598"/>
                </a:lnTo>
                <a:lnTo>
                  <a:pt x="3718" y="3586"/>
                </a:lnTo>
                <a:lnTo>
                  <a:pt x="3746" y="3574"/>
                </a:lnTo>
                <a:lnTo>
                  <a:pt x="3774" y="3561"/>
                </a:lnTo>
                <a:lnTo>
                  <a:pt x="3802" y="3547"/>
                </a:lnTo>
                <a:lnTo>
                  <a:pt x="3829" y="3533"/>
                </a:lnTo>
                <a:lnTo>
                  <a:pt x="3856" y="3518"/>
                </a:lnTo>
                <a:lnTo>
                  <a:pt x="3882" y="3503"/>
                </a:lnTo>
                <a:lnTo>
                  <a:pt x="3909" y="3487"/>
                </a:lnTo>
                <a:lnTo>
                  <a:pt x="3934" y="3470"/>
                </a:lnTo>
                <a:lnTo>
                  <a:pt x="3960" y="3452"/>
                </a:lnTo>
                <a:lnTo>
                  <a:pt x="3984" y="3435"/>
                </a:lnTo>
                <a:lnTo>
                  <a:pt x="4009" y="3417"/>
                </a:lnTo>
                <a:lnTo>
                  <a:pt x="4033" y="3398"/>
                </a:lnTo>
                <a:lnTo>
                  <a:pt x="4057" y="3379"/>
                </a:lnTo>
                <a:lnTo>
                  <a:pt x="4080" y="3358"/>
                </a:lnTo>
                <a:lnTo>
                  <a:pt x="4102" y="3338"/>
                </a:lnTo>
                <a:lnTo>
                  <a:pt x="4124" y="3316"/>
                </a:lnTo>
                <a:lnTo>
                  <a:pt x="4146" y="3295"/>
                </a:lnTo>
                <a:lnTo>
                  <a:pt x="4167" y="3273"/>
                </a:lnTo>
                <a:lnTo>
                  <a:pt x="4187" y="3250"/>
                </a:lnTo>
                <a:lnTo>
                  <a:pt x="4207" y="3227"/>
                </a:lnTo>
                <a:lnTo>
                  <a:pt x="4227" y="3204"/>
                </a:lnTo>
                <a:lnTo>
                  <a:pt x="4245" y="3180"/>
                </a:lnTo>
                <a:lnTo>
                  <a:pt x="4264" y="3156"/>
                </a:lnTo>
                <a:lnTo>
                  <a:pt x="4282" y="3130"/>
                </a:lnTo>
                <a:lnTo>
                  <a:pt x="4298" y="3106"/>
                </a:lnTo>
                <a:lnTo>
                  <a:pt x="4316" y="3079"/>
                </a:lnTo>
                <a:lnTo>
                  <a:pt x="4332" y="3054"/>
                </a:lnTo>
                <a:lnTo>
                  <a:pt x="4347" y="3027"/>
                </a:lnTo>
                <a:lnTo>
                  <a:pt x="4362" y="3000"/>
                </a:lnTo>
                <a:lnTo>
                  <a:pt x="4376" y="2973"/>
                </a:lnTo>
                <a:lnTo>
                  <a:pt x="4389" y="2945"/>
                </a:lnTo>
                <a:lnTo>
                  <a:pt x="4402" y="2918"/>
                </a:lnTo>
                <a:lnTo>
                  <a:pt x="4415" y="2889"/>
                </a:lnTo>
                <a:lnTo>
                  <a:pt x="4426" y="2860"/>
                </a:lnTo>
                <a:lnTo>
                  <a:pt x="4437" y="2831"/>
                </a:lnTo>
                <a:lnTo>
                  <a:pt x="4447" y="2802"/>
                </a:lnTo>
                <a:lnTo>
                  <a:pt x="4456" y="2772"/>
                </a:lnTo>
                <a:lnTo>
                  <a:pt x="4466" y="2742"/>
                </a:lnTo>
                <a:lnTo>
                  <a:pt x="4474" y="2712"/>
                </a:lnTo>
                <a:lnTo>
                  <a:pt x="4481" y="2681"/>
                </a:lnTo>
                <a:lnTo>
                  <a:pt x="4488" y="2650"/>
                </a:lnTo>
                <a:lnTo>
                  <a:pt x="4493" y="2618"/>
                </a:lnTo>
                <a:lnTo>
                  <a:pt x="4498" y="2587"/>
                </a:lnTo>
                <a:lnTo>
                  <a:pt x="4503" y="2556"/>
                </a:lnTo>
                <a:lnTo>
                  <a:pt x="4506" y="2524"/>
                </a:lnTo>
                <a:lnTo>
                  <a:pt x="4510" y="2491"/>
                </a:lnTo>
                <a:lnTo>
                  <a:pt x="4511" y="2459"/>
                </a:lnTo>
                <a:lnTo>
                  <a:pt x="4512" y="2427"/>
                </a:lnTo>
                <a:lnTo>
                  <a:pt x="4513" y="2394"/>
                </a:lnTo>
                <a:close/>
                <a:moveTo>
                  <a:pt x="3302" y="3340"/>
                </a:moveTo>
                <a:lnTo>
                  <a:pt x="3547" y="1501"/>
                </a:lnTo>
                <a:lnTo>
                  <a:pt x="3582" y="1515"/>
                </a:lnTo>
                <a:lnTo>
                  <a:pt x="3614" y="1529"/>
                </a:lnTo>
                <a:lnTo>
                  <a:pt x="3647" y="1545"/>
                </a:lnTo>
                <a:lnTo>
                  <a:pt x="3679" y="1563"/>
                </a:lnTo>
                <a:lnTo>
                  <a:pt x="3710" y="1580"/>
                </a:lnTo>
                <a:lnTo>
                  <a:pt x="3740" y="1600"/>
                </a:lnTo>
                <a:lnTo>
                  <a:pt x="3769" y="1619"/>
                </a:lnTo>
                <a:lnTo>
                  <a:pt x="3798" y="1641"/>
                </a:lnTo>
                <a:lnTo>
                  <a:pt x="3826" y="1663"/>
                </a:lnTo>
                <a:lnTo>
                  <a:pt x="3853" y="1686"/>
                </a:lnTo>
                <a:lnTo>
                  <a:pt x="3879" y="1710"/>
                </a:lnTo>
                <a:lnTo>
                  <a:pt x="3904" y="1736"/>
                </a:lnTo>
                <a:lnTo>
                  <a:pt x="3929" y="1761"/>
                </a:lnTo>
                <a:lnTo>
                  <a:pt x="3952" y="1789"/>
                </a:lnTo>
                <a:lnTo>
                  <a:pt x="3975" y="1817"/>
                </a:lnTo>
                <a:lnTo>
                  <a:pt x="3996" y="1846"/>
                </a:lnTo>
                <a:lnTo>
                  <a:pt x="4016" y="1874"/>
                </a:lnTo>
                <a:lnTo>
                  <a:pt x="4035" y="1905"/>
                </a:lnTo>
                <a:lnTo>
                  <a:pt x="4053" y="1936"/>
                </a:lnTo>
                <a:lnTo>
                  <a:pt x="4070" y="1967"/>
                </a:lnTo>
                <a:lnTo>
                  <a:pt x="4086" y="1999"/>
                </a:lnTo>
                <a:lnTo>
                  <a:pt x="4100" y="2033"/>
                </a:lnTo>
                <a:lnTo>
                  <a:pt x="4113" y="2066"/>
                </a:lnTo>
                <a:lnTo>
                  <a:pt x="4125" y="2101"/>
                </a:lnTo>
                <a:lnTo>
                  <a:pt x="4135" y="2136"/>
                </a:lnTo>
                <a:lnTo>
                  <a:pt x="4145" y="2171"/>
                </a:lnTo>
                <a:lnTo>
                  <a:pt x="4153" y="2207"/>
                </a:lnTo>
                <a:lnTo>
                  <a:pt x="4160" y="2244"/>
                </a:lnTo>
                <a:lnTo>
                  <a:pt x="4164" y="2281"/>
                </a:lnTo>
                <a:lnTo>
                  <a:pt x="4168" y="2318"/>
                </a:lnTo>
                <a:lnTo>
                  <a:pt x="4170" y="2356"/>
                </a:lnTo>
                <a:lnTo>
                  <a:pt x="4171" y="2394"/>
                </a:lnTo>
                <a:lnTo>
                  <a:pt x="4170" y="2441"/>
                </a:lnTo>
                <a:lnTo>
                  <a:pt x="4167" y="2487"/>
                </a:lnTo>
                <a:lnTo>
                  <a:pt x="4162" y="2532"/>
                </a:lnTo>
                <a:lnTo>
                  <a:pt x="4154" y="2576"/>
                </a:lnTo>
                <a:lnTo>
                  <a:pt x="4145" y="2620"/>
                </a:lnTo>
                <a:lnTo>
                  <a:pt x="4133" y="2662"/>
                </a:lnTo>
                <a:lnTo>
                  <a:pt x="4119" y="2704"/>
                </a:lnTo>
                <a:lnTo>
                  <a:pt x="4104" y="2746"/>
                </a:lnTo>
                <a:lnTo>
                  <a:pt x="4087" y="2786"/>
                </a:lnTo>
                <a:lnTo>
                  <a:pt x="4067" y="2825"/>
                </a:lnTo>
                <a:lnTo>
                  <a:pt x="4046" y="2863"/>
                </a:lnTo>
                <a:lnTo>
                  <a:pt x="4024" y="2900"/>
                </a:lnTo>
                <a:lnTo>
                  <a:pt x="4000" y="2936"/>
                </a:lnTo>
                <a:lnTo>
                  <a:pt x="3975" y="2971"/>
                </a:lnTo>
                <a:lnTo>
                  <a:pt x="3948" y="3005"/>
                </a:lnTo>
                <a:lnTo>
                  <a:pt x="3919" y="3038"/>
                </a:lnTo>
                <a:lnTo>
                  <a:pt x="3889" y="3068"/>
                </a:lnTo>
                <a:lnTo>
                  <a:pt x="3858" y="3098"/>
                </a:lnTo>
                <a:lnTo>
                  <a:pt x="3825" y="3126"/>
                </a:lnTo>
                <a:lnTo>
                  <a:pt x="3791" y="3153"/>
                </a:lnTo>
                <a:lnTo>
                  <a:pt x="3755" y="3178"/>
                </a:lnTo>
                <a:lnTo>
                  <a:pt x="3719" y="3202"/>
                </a:lnTo>
                <a:lnTo>
                  <a:pt x="3681" y="3224"/>
                </a:lnTo>
                <a:lnTo>
                  <a:pt x="3643" y="3243"/>
                </a:lnTo>
                <a:lnTo>
                  <a:pt x="3604" y="3263"/>
                </a:lnTo>
                <a:lnTo>
                  <a:pt x="3564" y="3279"/>
                </a:lnTo>
                <a:lnTo>
                  <a:pt x="3522" y="3294"/>
                </a:lnTo>
                <a:lnTo>
                  <a:pt x="3479" y="3307"/>
                </a:lnTo>
                <a:lnTo>
                  <a:pt x="3436" y="3318"/>
                </a:lnTo>
                <a:lnTo>
                  <a:pt x="3393" y="3328"/>
                </a:lnTo>
                <a:lnTo>
                  <a:pt x="3348" y="3335"/>
                </a:lnTo>
                <a:lnTo>
                  <a:pt x="3302" y="33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33"/>
          <p:cNvSpPr/>
          <p:nvPr/>
        </p:nvSpPr>
        <p:spPr>
          <a:xfrm>
            <a:off x="8378908" y="4518254"/>
            <a:ext cx="523240" cy="523240"/>
          </a:xfrm>
          <a:custGeom>
            <a:avLst/>
            <a:gdLst/>
            <a:ahLst/>
            <a:cxnLst/>
            <a:rect l="l" t="t" r="r" b="b"/>
            <a:pathLst>
              <a:path w="5484" h="5484" extrusionOk="0">
                <a:moveTo>
                  <a:pt x="5026" y="1370"/>
                </a:moveTo>
                <a:lnTo>
                  <a:pt x="3081" y="1370"/>
                </a:lnTo>
                <a:lnTo>
                  <a:pt x="3849" y="449"/>
                </a:lnTo>
                <a:lnTo>
                  <a:pt x="3866" y="454"/>
                </a:lnTo>
                <a:lnTo>
                  <a:pt x="3875" y="455"/>
                </a:lnTo>
                <a:lnTo>
                  <a:pt x="3884" y="456"/>
                </a:lnTo>
                <a:lnTo>
                  <a:pt x="3907" y="455"/>
                </a:lnTo>
                <a:lnTo>
                  <a:pt x="3930" y="451"/>
                </a:lnTo>
                <a:lnTo>
                  <a:pt x="3952" y="446"/>
                </a:lnTo>
                <a:lnTo>
                  <a:pt x="3973" y="438"/>
                </a:lnTo>
                <a:lnTo>
                  <a:pt x="3993" y="428"/>
                </a:lnTo>
                <a:lnTo>
                  <a:pt x="4012" y="417"/>
                </a:lnTo>
                <a:lnTo>
                  <a:pt x="4029" y="404"/>
                </a:lnTo>
                <a:lnTo>
                  <a:pt x="4046" y="389"/>
                </a:lnTo>
                <a:lnTo>
                  <a:pt x="4061" y="373"/>
                </a:lnTo>
                <a:lnTo>
                  <a:pt x="4073" y="356"/>
                </a:lnTo>
                <a:lnTo>
                  <a:pt x="4085" y="336"/>
                </a:lnTo>
                <a:lnTo>
                  <a:pt x="4094" y="317"/>
                </a:lnTo>
                <a:lnTo>
                  <a:pt x="4102" y="296"/>
                </a:lnTo>
                <a:lnTo>
                  <a:pt x="4108" y="274"/>
                </a:lnTo>
                <a:lnTo>
                  <a:pt x="4111" y="251"/>
                </a:lnTo>
                <a:lnTo>
                  <a:pt x="4112" y="228"/>
                </a:lnTo>
                <a:lnTo>
                  <a:pt x="4111" y="204"/>
                </a:lnTo>
                <a:lnTo>
                  <a:pt x="4108" y="182"/>
                </a:lnTo>
                <a:lnTo>
                  <a:pt x="4102" y="160"/>
                </a:lnTo>
                <a:lnTo>
                  <a:pt x="4094" y="139"/>
                </a:lnTo>
                <a:lnTo>
                  <a:pt x="4085" y="118"/>
                </a:lnTo>
                <a:lnTo>
                  <a:pt x="4073" y="100"/>
                </a:lnTo>
                <a:lnTo>
                  <a:pt x="4061" y="83"/>
                </a:lnTo>
                <a:lnTo>
                  <a:pt x="4046" y="67"/>
                </a:lnTo>
                <a:lnTo>
                  <a:pt x="4029" y="52"/>
                </a:lnTo>
                <a:lnTo>
                  <a:pt x="4012" y="38"/>
                </a:lnTo>
                <a:lnTo>
                  <a:pt x="3993" y="27"/>
                </a:lnTo>
                <a:lnTo>
                  <a:pt x="3973" y="17"/>
                </a:lnTo>
                <a:lnTo>
                  <a:pt x="3952" y="10"/>
                </a:lnTo>
                <a:lnTo>
                  <a:pt x="3930" y="4"/>
                </a:lnTo>
                <a:lnTo>
                  <a:pt x="3907" y="1"/>
                </a:lnTo>
                <a:lnTo>
                  <a:pt x="3884" y="0"/>
                </a:lnTo>
                <a:lnTo>
                  <a:pt x="3860" y="1"/>
                </a:lnTo>
                <a:lnTo>
                  <a:pt x="3838" y="4"/>
                </a:lnTo>
                <a:lnTo>
                  <a:pt x="3816" y="10"/>
                </a:lnTo>
                <a:lnTo>
                  <a:pt x="3796" y="17"/>
                </a:lnTo>
                <a:lnTo>
                  <a:pt x="3775" y="27"/>
                </a:lnTo>
                <a:lnTo>
                  <a:pt x="3756" y="38"/>
                </a:lnTo>
                <a:lnTo>
                  <a:pt x="3739" y="52"/>
                </a:lnTo>
                <a:lnTo>
                  <a:pt x="3722" y="67"/>
                </a:lnTo>
                <a:lnTo>
                  <a:pt x="3708" y="83"/>
                </a:lnTo>
                <a:lnTo>
                  <a:pt x="3694" y="100"/>
                </a:lnTo>
                <a:lnTo>
                  <a:pt x="3683" y="118"/>
                </a:lnTo>
                <a:lnTo>
                  <a:pt x="3673" y="139"/>
                </a:lnTo>
                <a:lnTo>
                  <a:pt x="3665" y="160"/>
                </a:lnTo>
                <a:lnTo>
                  <a:pt x="3660" y="182"/>
                </a:lnTo>
                <a:lnTo>
                  <a:pt x="3656" y="204"/>
                </a:lnTo>
                <a:lnTo>
                  <a:pt x="3655" y="228"/>
                </a:lnTo>
                <a:lnTo>
                  <a:pt x="3656" y="247"/>
                </a:lnTo>
                <a:lnTo>
                  <a:pt x="3660" y="267"/>
                </a:lnTo>
                <a:lnTo>
                  <a:pt x="3664" y="287"/>
                </a:lnTo>
                <a:lnTo>
                  <a:pt x="3671" y="305"/>
                </a:lnTo>
                <a:lnTo>
                  <a:pt x="2783" y="1370"/>
                </a:lnTo>
                <a:lnTo>
                  <a:pt x="2700" y="1370"/>
                </a:lnTo>
                <a:lnTo>
                  <a:pt x="1813" y="305"/>
                </a:lnTo>
                <a:lnTo>
                  <a:pt x="1818" y="287"/>
                </a:lnTo>
                <a:lnTo>
                  <a:pt x="1823" y="267"/>
                </a:lnTo>
                <a:lnTo>
                  <a:pt x="1826" y="247"/>
                </a:lnTo>
                <a:lnTo>
                  <a:pt x="1828" y="228"/>
                </a:lnTo>
                <a:lnTo>
                  <a:pt x="1826" y="204"/>
                </a:lnTo>
                <a:lnTo>
                  <a:pt x="1823" y="182"/>
                </a:lnTo>
                <a:lnTo>
                  <a:pt x="1817" y="160"/>
                </a:lnTo>
                <a:lnTo>
                  <a:pt x="1809" y="139"/>
                </a:lnTo>
                <a:lnTo>
                  <a:pt x="1800" y="118"/>
                </a:lnTo>
                <a:lnTo>
                  <a:pt x="1788" y="100"/>
                </a:lnTo>
                <a:lnTo>
                  <a:pt x="1776" y="83"/>
                </a:lnTo>
                <a:lnTo>
                  <a:pt x="1761" y="67"/>
                </a:lnTo>
                <a:lnTo>
                  <a:pt x="1745" y="52"/>
                </a:lnTo>
                <a:lnTo>
                  <a:pt x="1727" y="38"/>
                </a:lnTo>
                <a:lnTo>
                  <a:pt x="1708" y="27"/>
                </a:lnTo>
                <a:lnTo>
                  <a:pt x="1688" y="17"/>
                </a:lnTo>
                <a:lnTo>
                  <a:pt x="1667" y="10"/>
                </a:lnTo>
                <a:lnTo>
                  <a:pt x="1646" y="4"/>
                </a:lnTo>
                <a:lnTo>
                  <a:pt x="1622" y="1"/>
                </a:lnTo>
                <a:lnTo>
                  <a:pt x="1599" y="0"/>
                </a:lnTo>
                <a:lnTo>
                  <a:pt x="1575" y="1"/>
                </a:lnTo>
                <a:lnTo>
                  <a:pt x="1553" y="4"/>
                </a:lnTo>
                <a:lnTo>
                  <a:pt x="1531" y="10"/>
                </a:lnTo>
                <a:lnTo>
                  <a:pt x="1510" y="17"/>
                </a:lnTo>
                <a:lnTo>
                  <a:pt x="1490" y="27"/>
                </a:lnTo>
                <a:lnTo>
                  <a:pt x="1472" y="38"/>
                </a:lnTo>
                <a:lnTo>
                  <a:pt x="1454" y="52"/>
                </a:lnTo>
                <a:lnTo>
                  <a:pt x="1437" y="67"/>
                </a:lnTo>
                <a:lnTo>
                  <a:pt x="1423" y="83"/>
                </a:lnTo>
                <a:lnTo>
                  <a:pt x="1409" y="100"/>
                </a:lnTo>
                <a:lnTo>
                  <a:pt x="1398" y="118"/>
                </a:lnTo>
                <a:lnTo>
                  <a:pt x="1389" y="139"/>
                </a:lnTo>
                <a:lnTo>
                  <a:pt x="1381" y="160"/>
                </a:lnTo>
                <a:lnTo>
                  <a:pt x="1375" y="182"/>
                </a:lnTo>
                <a:lnTo>
                  <a:pt x="1371" y="204"/>
                </a:lnTo>
                <a:lnTo>
                  <a:pt x="1370" y="228"/>
                </a:lnTo>
                <a:lnTo>
                  <a:pt x="1371" y="251"/>
                </a:lnTo>
                <a:lnTo>
                  <a:pt x="1375" y="274"/>
                </a:lnTo>
                <a:lnTo>
                  <a:pt x="1381" y="296"/>
                </a:lnTo>
                <a:lnTo>
                  <a:pt x="1389" y="317"/>
                </a:lnTo>
                <a:lnTo>
                  <a:pt x="1398" y="336"/>
                </a:lnTo>
                <a:lnTo>
                  <a:pt x="1409" y="356"/>
                </a:lnTo>
                <a:lnTo>
                  <a:pt x="1423" y="373"/>
                </a:lnTo>
                <a:lnTo>
                  <a:pt x="1437" y="389"/>
                </a:lnTo>
                <a:lnTo>
                  <a:pt x="1454" y="404"/>
                </a:lnTo>
                <a:lnTo>
                  <a:pt x="1472" y="417"/>
                </a:lnTo>
                <a:lnTo>
                  <a:pt x="1490" y="428"/>
                </a:lnTo>
                <a:lnTo>
                  <a:pt x="1510" y="438"/>
                </a:lnTo>
                <a:lnTo>
                  <a:pt x="1531" y="446"/>
                </a:lnTo>
                <a:lnTo>
                  <a:pt x="1553" y="451"/>
                </a:lnTo>
                <a:lnTo>
                  <a:pt x="1575" y="455"/>
                </a:lnTo>
                <a:lnTo>
                  <a:pt x="1599" y="456"/>
                </a:lnTo>
                <a:lnTo>
                  <a:pt x="1609" y="455"/>
                </a:lnTo>
                <a:lnTo>
                  <a:pt x="1617" y="454"/>
                </a:lnTo>
                <a:lnTo>
                  <a:pt x="1634" y="449"/>
                </a:lnTo>
                <a:lnTo>
                  <a:pt x="2403" y="1370"/>
                </a:lnTo>
                <a:lnTo>
                  <a:pt x="456" y="1370"/>
                </a:lnTo>
                <a:lnTo>
                  <a:pt x="433" y="1371"/>
                </a:lnTo>
                <a:lnTo>
                  <a:pt x="410" y="1372"/>
                </a:lnTo>
                <a:lnTo>
                  <a:pt x="387" y="1376"/>
                </a:lnTo>
                <a:lnTo>
                  <a:pt x="364" y="1379"/>
                </a:lnTo>
                <a:lnTo>
                  <a:pt x="342" y="1385"/>
                </a:lnTo>
                <a:lnTo>
                  <a:pt x="320" y="1391"/>
                </a:lnTo>
                <a:lnTo>
                  <a:pt x="300" y="1397"/>
                </a:lnTo>
                <a:lnTo>
                  <a:pt x="279" y="1406"/>
                </a:lnTo>
                <a:lnTo>
                  <a:pt x="258" y="1415"/>
                </a:lnTo>
                <a:lnTo>
                  <a:pt x="239" y="1425"/>
                </a:lnTo>
                <a:lnTo>
                  <a:pt x="220" y="1437"/>
                </a:lnTo>
                <a:lnTo>
                  <a:pt x="201" y="1448"/>
                </a:lnTo>
                <a:lnTo>
                  <a:pt x="183" y="1461"/>
                </a:lnTo>
                <a:lnTo>
                  <a:pt x="166" y="1475"/>
                </a:lnTo>
                <a:lnTo>
                  <a:pt x="150" y="1489"/>
                </a:lnTo>
                <a:lnTo>
                  <a:pt x="134" y="1504"/>
                </a:lnTo>
                <a:lnTo>
                  <a:pt x="119" y="1520"/>
                </a:lnTo>
                <a:lnTo>
                  <a:pt x="104" y="1537"/>
                </a:lnTo>
                <a:lnTo>
                  <a:pt x="90" y="1554"/>
                </a:lnTo>
                <a:lnTo>
                  <a:pt x="77" y="1571"/>
                </a:lnTo>
                <a:lnTo>
                  <a:pt x="66" y="1590"/>
                </a:lnTo>
                <a:lnTo>
                  <a:pt x="54" y="1610"/>
                </a:lnTo>
                <a:lnTo>
                  <a:pt x="45" y="1629"/>
                </a:lnTo>
                <a:lnTo>
                  <a:pt x="36" y="1649"/>
                </a:lnTo>
                <a:lnTo>
                  <a:pt x="28" y="1669"/>
                </a:lnTo>
                <a:lnTo>
                  <a:pt x="20" y="1691"/>
                </a:lnTo>
                <a:lnTo>
                  <a:pt x="14" y="1713"/>
                </a:lnTo>
                <a:lnTo>
                  <a:pt x="9" y="1735"/>
                </a:lnTo>
                <a:lnTo>
                  <a:pt x="5" y="1757"/>
                </a:lnTo>
                <a:lnTo>
                  <a:pt x="2" y="1780"/>
                </a:lnTo>
                <a:lnTo>
                  <a:pt x="0" y="1803"/>
                </a:lnTo>
                <a:lnTo>
                  <a:pt x="0" y="1827"/>
                </a:lnTo>
                <a:lnTo>
                  <a:pt x="0" y="5026"/>
                </a:lnTo>
                <a:lnTo>
                  <a:pt x="0" y="5049"/>
                </a:lnTo>
                <a:lnTo>
                  <a:pt x="2" y="5073"/>
                </a:lnTo>
                <a:lnTo>
                  <a:pt x="5" y="5095"/>
                </a:lnTo>
                <a:lnTo>
                  <a:pt x="9" y="5118"/>
                </a:lnTo>
                <a:lnTo>
                  <a:pt x="14" y="5140"/>
                </a:lnTo>
                <a:lnTo>
                  <a:pt x="20" y="5162"/>
                </a:lnTo>
                <a:lnTo>
                  <a:pt x="28" y="5183"/>
                </a:lnTo>
                <a:lnTo>
                  <a:pt x="36" y="5204"/>
                </a:lnTo>
                <a:lnTo>
                  <a:pt x="45" y="5224"/>
                </a:lnTo>
                <a:lnTo>
                  <a:pt x="54" y="5244"/>
                </a:lnTo>
                <a:lnTo>
                  <a:pt x="66" y="5263"/>
                </a:lnTo>
                <a:lnTo>
                  <a:pt x="77" y="5282"/>
                </a:lnTo>
                <a:lnTo>
                  <a:pt x="90" y="5299"/>
                </a:lnTo>
                <a:lnTo>
                  <a:pt x="104" y="5316"/>
                </a:lnTo>
                <a:lnTo>
                  <a:pt x="119" y="5334"/>
                </a:lnTo>
                <a:lnTo>
                  <a:pt x="134" y="5349"/>
                </a:lnTo>
                <a:lnTo>
                  <a:pt x="150" y="5365"/>
                </a:lnTo>
                <a:lnTo>
                  <a:pt x="166" y="5379"/>
                </a:lnTo>
                <a:lnTo>
                  <a:pt x="183" y="5393"/>
                </a:lnTo>
                <a:lnTo>
                  <a:pt x="201" y="5405"/>
                </a:lnTo>
                <a:lnTo>
                  <a:pt x="220" y="5417"/>
                </a:lnTo>
                <a:lnTo>
                  <a:pt x="239" y="5428"/>
                </a:lnTo>
                <a:lnTo>
                  <a:pt x="258" y="5437"/>
                </a:lnTo>
                <a:lnTo>
                  <a:pt x="279" y="5447"/>
                </a:lnTo>
                <a:lnTo>
                  <a:pt x="300" y="5456"/>
                </a:lnTo>
                <a:lnTo>
                  <a:pt x="320" y="5463"/>
                </a:lnTo>
                <a:lnTo>
                  <a:pt x="342" y="5469"/>
                </a:lnTo>
                <a:lnTo>
                  <a:pt x="364" y="5474"/>
                </a:lnTo>
                <a:lnTo>
                  <a:pt x="387" y="5478"/>
                </a:lnTo>
                <a:lnTo>
                  <a:pt x="410" y="5481"/>
                </a:lnTo>
                <a:lnTo>
                  <a:pt x="433" y="5482"/>
                </a:lnTo>
                <a:lnTo>
                  <a:pt x="456" y="5484"/>
                </a:lnTo>
                <a:lnTo>
                  <a:pt x="5026" y="5484"/>
                </a:lnTo>
                <a:lnTo>
                  <a:pt x="5050" y="5482"/>
                </a:lnTo>
                <a:lnTo>
                  <a:pt x="5073" y="5481"/>
                </a:lnTo>
                <a:lnTo>
                  <a:pt x="5096" y="5478"/>
                </a:lnTo>
                <a:lnTo>
                  <a:pt x="5118" y="5474"/>
                </a:lnTo>
                <a:lnTo>
                  <a:pt x="5140" y="5469"/>
                </a:lnTo>
                <a:lnTo>
                  <a:pt x="5162" y="5463"/>
                </a:lnTo>
                <a:lnTo>
                  <a:pt x="5184" y="5456"/>
                </a:lnTo>
                <a:lnTo>
                  <a:pt x="5205" y="5447"/>
                </a:lnTo>
                <a:lnTo>
                  <a:pt x="5224" y="5437"/>
                </a:lnTo>
                <a:lnTo>
                  <a:pt x="5244" y="5428"/>
                </a:lnTo>
                <a:lnTo>
                  <a:pt x="5263" y="5417"/>
                </a:lnTo>
                <a:lnTo>
                  <a:pt x="5282" y="5405"/>
                </a:lnTo>
                <a:lnTo>
                  <a:pt x="5299" y="5393"/>
                </a:lnTo>
                <a:lnTo>
                  <a:pt x="5316" y="5379"/>
                </a:lnTo>
                <a:lnTo>
                  <a:pt x="5334" y="5365"/>
                </a:lnTo>
                <a:lnTo>
                  <a:pt x="5350" y="5349"/>
                </a:lnTo>
                <a:lnTo>
                  <a:pt x="5365" y="5334"/>
                </a:lnTo>
                <a:lnTo>
                  <a:pt x="5379" y="5316"/>
                </a:lnTo>
                <a:lnTo>
                  <a:pt x="5393" y="5299"/>
                </a:lnTo>
                <a:lnTo>
                  <a:pt x="5405" y="5282"/>
                </a:lnTo>
                <a:lnTo>
                  <a:pt x="5417" y="5263"/>
                </a:lnTo>
                <a:lnTo>
                  <a:pt x="5428" y="5244"/>
                </a:lnTo>
                <a:lnTo>
                  <a:pt x="5439" y="5224"/>
                </a:lnTo>
                <a:lnTo>
                  <a:pt x="5448" y="5204"/>
                </a:lnTo>
                <a:lnTo>
                  <a:pt x="5456" y="5183"/>
                </a:lnTo>
                <a:lnTo>
                  <a:pt x="5463" y="5162"/>
                </a:lnTo>
                <a:lnTo>
                  <a:pt x="5469" y="5140"/>
                </a:lnTo>
                <a:lnTo>
                  <a:pt x="5474" y="5118"/>
                </a:lnTo>
                <a:lnTo>
                  <a:pt x="5478" y="5095"/>
                </a:lnTo>
                <a:lnTo>
                  <a:pt x="5481" y="5073"/>
                </a:lnTo>
                <a:lnTo>
                  <a:pt x="5482" y="5049"/>
                </a:lnTo>
                <a:lnTo>
                  <a:pt x="5484" y="5026"/>
                </a:lnTo>
                <a:lnTo>
                  <a:pt x="5484" y="1827"/>
                </a:lnTo>
                <a:lnTo>
                  <a:pt x="5482" y="1803"/>
                </a:lnTo>
                <a:lnTo>
                  <a:pt x="5481" y="1780"/>
                </a:lnTo>
                <a:lnTo>
                  <a:pt x="5478" y="1757"/>
                </a:lnTo>
                <a:lnTo>
                  <a:pt x="5474" y="1735"/>
                </a:lnTo>
                <a:lnTo>
                  <a:pt x="5469" y="1713"/>
                </a:lnTo>
                <a:lnTo>
                  <a:pt x="5463" y="1691"/>
                </a:lnTo>
                <a:lnTo>
                  <a:pt x="5456" y="1669"/>
                </a:lnTo>
                <a:lnTo>
                  <a:pt x="5448" y="1649"/>
                </a:lnTo>
                <a:lnTo>
                  <a:pt x="5439" y="1629"/>
                </a:lnTo>
                <a:lnTo>
                  <a:pt x="5428" y="1610"/>
                </a:lnTo>
                <a:lnTo>
                  <a:pt x="5417" y="1590"/>
                </a:lnTo>
                <a:lnTo>
                  <a:pt x="5405" y="1571"/>
                </a:lnTo>
                <a:lnTo>
                  <a:pt x="5393" y="1554"/>
                </a:lnTo>
                <a:lnTo>
                  <a:pt x="5379" y="1537"/>
                </a:lnTo>
                <a:lnTo>
                  <a:pt x="5365" y="1520"/>
                </a:lnTo>
                <a:lnTo>
                  <a:pt x="5350" y="1504"/>
                </a:lnTo>
                <a:lnTo>
                  <a:pt x="5334" y="1489"/>
                </a:lnTo>
                <a:lnTo>
                  <a:pt x="5316" y="1475"/>
                </a:lnTo>
                <a:lnTo>
                  <a:pt x="5299" y="1461"/>
                </a:lnTo>
                <a:lnTo>
                  <a:pt x="5282" y="1448"/>
                </a:lnTo>
                <a:lnTo>
                  <a:pt x="5263" y="1437"/>
                </a:lnTo>
                <a:lnTo>
                  <a:pt x="5244" y="1425"/>
                </a:lnTo>
                <a:lnTo>
                  <a:pt x="5224" y="1415"/>
                </a:lnTo>
                <a:lnTo>
                  <a:pt x="5205" y="1406"/>
                </a:lnTo>
                <a:lnTo>
                  <a:pt x="5184" y="1397"/>
                </a:lnTo>
                <a:lnTo>
                  <a:pt x="5162" y="1391"/>
                </a:lnTo>
                <a:lnTo>
                  <a:pt x="5140" y="1385"/>
                </a:lnTo>
                <a:lnTo>
                  <a:pt x="5118" y="1379"/>
                </a:lnTo>
                <a:lnTo>
                  <a:pt x="5096" y="1376"/>
                </a:lnTo>
                <a:lnTo>
                  <a:pt x="5073" y="1372"/>
                </a:lnTo>
                <a:lnTo>
                  <a:pt x="5050" y="1371"/>
                </a:lnTo>
                <a:lnTo>
                  <a:pt x="5026" y="1370"/>
                </a:lnTo>
                <a:close/>
                <a:moveTo>
                  <a:pt x="4112" y="4569"/>
                </a:moveTo>
                <a:lnTo>
                  <a:pt x="4112" y="4569"/>
                </a:lnTo>
                <a:lnTo>
                  <a:pt x="4111" y="4593"/>
                </a:lnTo>
                <a:lnTo>
                  <a:pt x="4110" y="4616"/>
                </a:lnTo>
                <a:lnTo>
                  <a:pt x="4107" y="4639"/>
                </a:lnTo>
                <a:lnTo>
                  <a:pt x="4103" y="4661"/>
                </a:lnTo>
                <a:lnTo>
                  <a:pt x="4097" y="4683"/>
                </a:lnTo>
                <a:lnTo>
                  <a:pt x="4092" y="4705"/>
                </a:lnTo>
                <a:lnTo>
                  <a:pt x="4085" y="4727"/>
                </a:lnTo>
                <a:lnTo>
                  <a:pt x="4077" y="4747"/>
                </a:lnTo>
                <a:lnTo>
                  <a:pt x="4067" y="4767"/>
                </a:lnTo>
                <a:lnTo>
                  <a:pt x="4057" y="4786"/>
                </a:lnTo>
                <a:lnTo>
                  <a:pt x="4047" y="4806"/>
                </a:lnTo>
                <a:lnTo>
                  <a:pt x="4034" y="4824"/>
                </a:lnTo>
                <a:lnTo>
                  <a:pt x="4021" y="4843"/>
                </a:lnTo>
                <a:lnTo>
                  <a:pt x="4008" y="4860"/>
                </a:lnTo>
                <a:lnTo>
                  <a:pt x="3994" y="4876"/>
                </a:lnTo>
                <a:lnTo>
                  <a:pt x="3979" y="4892"/>
                </a:lnTo>
                <a:lnTo>
                  <a:pt x="3963" y="4907"/>
                </a:lnTo>
                <a:lnTo>
                  <a:pt x="3946" y="4921"/>
                </a:lnTo>
                <a:lnTo>
                  <a:pt x="3929" y="4935"/>
                </a:lnTo>
                <a:lnTo>
                  <a:pt x="3911" y="4948"/>
                </a:lnTo>
                <a:lnTo>
                  <a:pt x="3892" y="4960"/>
                </a:lnTo>
                <a:lnTo>
                  <a:pt x="3873" y="4971"/>
                </a:lnTo>
                <a:lnTo>
                  <a:pt x="3853" y="4981"/>
                </a:lnTo>
                <a:lnTo>
                  <a:pt x="3834" y="4990"/>
                </a:lnTo>
                <a:lnTo>
                  <a:pt x="3813" y="4998"/>
                </a:lnTo>
                <a:lnTo>
                  <a:pt x="3791" y="5005"/>
                </a:lnTo>
                <a:lnTo>
                  <a:pt x="3769" y="5011"/>
                </a:lnTo>
                <a:lnTo>
                  <a:pt x="3747" y="5017"/>
                </a:lnTo>
                <a:lnTo>
                  <a:pt x="3725" y="5020"/>
                </a:lnTo>
                <a:lnTo>
                  <a:pt x="3702" y="5024"/>
                </a:lnTo>
                <a:lnTo>
                  <a:pt x="3679" y="5025"/>
                </a:lnTo>
                <a:lnTo>
                  <a:pt x="3655" y="5026"/>
                </a:lnTo>
                <a:lnTo>
                  <a:pt x="914" y="5026"/>
                </a:lnTo>
                <a:lnTo>
                  <a:pt x="890" y="5025"/>
                </a:lnTo>
                <a:lnTo>
                  <a:pt x="867" y="5024"/>
                </a:lnTo>
                <a:lnTo>
                  <a:pt x="844" y="5020"/>
                </a:lnTo>
                <a:lnTo>
                  <a:pt x="822" y="5017"/>
                </a:lnTo>
                <a:lnTo>
                  <a:pt x="800" y="5011"/>
                </a:lnTo>
                <a:lnTo>
                  <a:pt x="778" y="5005"/>
                </a:lnTo>
                <a:lnTo>
                  <a:pt x="756" y="4998"/>
                </a:lnTo>
                <a:lnTo>
                  <a:pt x="735" y="4990"/>
                </a:lnTo>
                <a:lnTo>
                  <a:pt x="716" y="4981"/>
                </a:lnTo>
                <a:lnTo>
                  <a:pt x="696" y="4971"/>
                </a:lnTo>
                <a:lnTo>
                  <a:pt x="677" y="4960"/>
                </a:lnTo>
                <a:lnTo>
                  <a:pt x="658" y="4948"/>
                </a:lnTo>
                <a:lnTo>
                  <a:pt x="640" y="4935"/>
                </a:lnTo>
                <a:lnTo>
                  <a:pt x="624" y="4921"/>
                </a:lnTo>
                <a:lnTo>
                  <a:pt x="606" y="4907"/>
                </a:lnTo>
                <a:lnTo>
                  <a:pt x="590" y="4892"/>
                </a:lnTo>
                <a:lnTo>
                  <a:pt x="575" y="4876"/>
                </a:lnTo>
                <a:lnTo>
                  <a:pt x="561" y="4860"/>
                </a:lnTo>
                <a:lnTo>
                  <a:pt x="547" y="4843"/>
                </a:lnTo>
                <a:lnTo>
                  <a:pt x="535" y="4824"/>
                </a:lnTo>
                <a:lnTo>
                  <a:pt x="523" y="4806"/>
                </a:lnTo>
                <a:lnTo>
                  <a:pt x="512" y="4786"/>
                </a:lnTo>
                <a:lnTo>
                  <a:pt x="501" y="4767"/>
                </a:lnTo>
                <a:lnTo>
                  <a:pt x="492" y="4747"/>
                </a:lnTo>
                <a:lnTo>
                  <a:pt x="484" y="4727"/>
                </a:lnTo>
                <a:lnTo>
                  <a:pt x="477" y="4705"/>
                </a:lnTo>
                <a:lnTo>
                  <a:pt x="471" y="4683"/>
                </a:lnTo>
                <a:lnTo>
                  <a:pt x="466" y="4661"/>
                </a:lnTo>
                <a:lnTo>
                  <a:pt x="462" y="4639"/>
                </a:lnTo>
                <a:lnTo>
                  <a:pt x="459" y="4616"/>
                </a:lnTo>
                <a:lnTo>
                  <a:pt x="458" y="4593"/>
                </a:lnTo>
                <a:lnTo>
                  <a:pt x="456" y="4569"/>
                </a:lnTo>
                <a:lnTo>
                  <a:pt x="456" y="2284"/>
                </a:lnTo>
                <a:lnTo>
                  <a:pt x="458" y="2261"/>
                </a:lnTo>
                <a:lnTo>
                  <a:pt x="459" y="2238"/>
                </a:lnTo>
                <a:lnTo>
                  <a:pt x="462" y="2214"/>
                </a:lnTo>
                <a:lnTo>
                  <a:pt x="466" y="2193"/>
                </a:lnTo>
                <a:lnTo>
                  <a:pt x="471" y="2170"/>
                </a:lnTo>
                <a:lnTo>
                  <a:pt x="477" y="2148"/>
                </a:lnTo>
                <a:lnTo>
                  <a:pt x="484" y="2127"/>
                </a:lnTo>
                <a:lnTo>
                  <a:pt x="492" y="2106"/>
                </a:lnTo>
                <a:lnTo>
                  <a:pt x="501" y="2085"/>
                </a:lnTo>
                <a:lnTo>
                  <a:pt x="512" y="2066"/>
                </a:lnTo>
                <a:lnTo>
                  <a:pt x="523" y="2047"/>
                </a:lnTo>
                <a:lnTo>
                  <a:pt x="535" y="2029"/>
                </a:lnTo>
                <a:lnTo>
                  <a:pt x="547" y="2011"/>
                </a:lnTo>
                <a:lnTo>
                  <a:pt x="561" y="1993"/>
                </a:lnTo>
                <a:lnTo>
                  <a:pt x="575" y="1977"/>
                </a:lnTo>
                <a:lnTo>
                  <a:pt x="590" y="1961"/>
                </a:lnTo>
                <a:lnTo>
                  <a:pt x="606" y="1946"/>
                </a:lnTo>
                <a:lnTo>
                  <a:pt x="624" y="1931"/>
                </a:lnTo>
                <a:lnTo>
                  <a:pt x="640" y="1918"/>
                </a:lnTo>
                <a:lnTo>
                  <a:pt x="658" y="1906"/>
                </a:lnTo>
                <a:lnTo>
                  <a:pt x="677" y="1893"/>
                </a:lnTo>
                <a:lnTo>
                  <a:pt x="696" y="1883"/>
                </a:lnTo>
                <a:lnTo>
                  <a:pt x="716" y="1872"/>
                </a:lnTo>
                <a:lnTo>
                  <a:pt x="735" y="1863"/>
                </a:lnTo>
                <a:lnTo>
                  <a:pt x="756" y="1855"/>
                </a:lnTo>
                <a:lnTo>
                  <a:pt x="778" y="1848"/>
                </a:lnTo>
                <a:lnTo>
                  <a:pt x="800" y="1841"/>
                </a:lnTo>
                <a:lnTo>
                  <a:pt x="822" y="1837"/>
                </a:lnTo>
                <a:lnTo>
                  <a:pt x="844" y="1832"/>
                </a:lnTo>
                <a:lnTo>
                  <a:pt x="867" y="1830"/>
                </a:lnTo>
                <a:lnTo>
                  <a:pt x="890" y="1827"/>
                </a:lnTo>
                <a:lnTo>
                  <a:pt x="914" y="1827"/>
                </a:lnTo>
                <a:lnTo>
                  <a:pt x="3655" y="1827"/>
                </a:lnTo>
                <a:lnTo>
                  <a:pt x="3679" y="1827"/>
                </a:lnTo>
                <a:lnTo>
                  <a:pt x="3702" y="1830"/>
                </a:lnTo>
                <a:lnTo>
                  <a:pt x="3725" y="1832"/>
                </a:lnTo>
                <a:lnTo>
                  <a:pt x="3747" y="1837"/>
                </a:lnTo>
                <a:lnTo>
                  <a:pt x="3769" y="1841"/>
                </a:lnTo>
                <a:lnTo>
                  <a:pt x="3791" y="1848"/>
                </a:lnTo>
                <a:lnTo>
                  <a:pt x="3813" y="1855"/>
                </a:lnTo>
                <a:lnTo>
                  <a:pt x="3834" y="1863"/>
                </a:lnTo>
                <a:lnTo>
                  <a:pt x="3853" y="1872"/>
                </a:lnTo>
                <a:lnTo>
                  <a:pt x="3873" y="1883"/>
                </a:lnTo>
                <a:lnTo>
                  <a:pt x="3892" y="1893"/>
                </a:lnTo>
                <a:lnTo>
                  <a:pt x="3911" y="1906"/>
                </a:lnTo>
                <a:lnTo>
                  <a:pt x="3929" y="1918"/>
                </a:lnTo>
                <a:lnTo>
                  <a:pt x="3946" y="1931"/>
                </a:lnTo>
                <a:lnTo>
                  <a:pt x="3963" y="1946"/>
                </a:lnTo>
                <a:lnTo>
                  <a:pt x="3979" y="1961"/>
                </a:lnTo>
                <a:lnTo>
                  <a:pt x="3994" y="1977"/>
                </a:lnTo>
                <a:lnTo>
                  <a:pt x="4008" y="1993"/>
                </a:lnTo>
                <a:lnTo>
                  <a:pt x="4021" y="2011"/>
                </a:lnTo>
                <a:lnTo>
                  <a:pt x="4034" y="2029"/>
                </a:lnTo>
                <a:lnTo>
                  <a:pt x="4047" y="2047"/>
                </a:lnTo>
                <a:lnTo>
                  <a:pt x="4057" y="2066"/>
                </a:lnTo>
                <a:lnTo>
                  <a:pt x="4067" y="2085"/>
                </a:lnTo>
                <a:lnTo>
                  <a:pt x="4077" y="2106"/>
                </a:lnTo>
                <a:lnTo>
                  <a:pt x="4085" y="2127"/>
                </a:lnTo>
                <a:lnTo>
                  <a:pt x="4092" y="2148"/>
                </a:lnTo>
                <a:lnTo>
                  <a:pt x="4097" y="2170"/>
                </a:lnTo>
                <a:lnTo>
                  <a:pt x="4103" y="2193"/>
                </a:lnTo>
                <a:lnTo>
                  <a:pt x="4107" y="2214"/>
                </a:lnTo>
                <a:lnTo>
                  <a:pt x="4110" y="2238"/>
                </a:lnTo>
                <a:lnTo>
                  <a:pt x="4111" y="2261"/>
                </a:lnTo>
                <a:lnTo>
                  <a:pt x="4112" y="2284"/>
                </a:lnTo>
                <a:lnTo>
                  <a:pt x="4112" y="4569"/>
                </a:lnTo>
                <a:close/>
                <a:moveTo>
                  <a:pt x="4798" y="3884"/>
                </a:moveTo>
                <a:lnTo>
                  <a:pt x="4798" y="3884"/>
                </a:lnTo>
                <a:lnTo>
                  <a:pt x="4774" y="3883"/>
                </a:lnTo>
                <a:lnTo>
                  <a:pt x="4751" y="3881"/>
                </a:lnTo>
                <a:lnTo>
                  <a:pt x="4728" y="3878"/>
                </a:lnTo>
                <a:lnTo>
                  <a:pt x="4706" y="3874"/>
                </a:lnTo>
                <a:lnTo>
                  <a:pt x="4684" y="3869"/>
                </a:lnTo>
                <a:lnTo>
                  <a:pt x="4662" y="3863"/>
                </a:lnTo>
                <a:lnTo>
                  <a:pt x="4641" y="3855"/>
                </a:lnTo>
                <a:lnTo>
                  <a:pt x="4619" y="3847"/>
                </a:lnTo>
                <a:lnTo>
                  <a:pt x="4600" y="3838"/>
                </a:lnTo>
                <a:lnTo>
                  <a:pt x="4580" y="3829"/>
                </a:lnTo>
                <a:lnTo>
                  <a:pt x="4561" y="3817"/>
                </a:lnTo>
                <a:lnTo>
                  <a:pt x="4542" y="3806"/>
                </a:lnTo>
                <a:lnTo>
                  <a:pt x="4525" y="3793"/>
                </a:lnTo>
                <a:lnTo>
                  <a:pt x="4508" y="3779"/>
                </a:lnTo>
                <a:lnTo>
                  <a:pt x="4490" y="3764"/>
                </a:lnTo>
                <a:lnTo>
                  <a:pt x="4474" y="3749"/>
                </a:lnTo>
                <a:lnTo>
                  <a:pt x="4459" y="3734"/>
                </a:lnTo>
                <a:lnTo>
                  <a:pt x="4445" y="3717"/>
                </a:lnTo>
                <a:lnTo>
                  <a:pt x="4432" y="3700"/>
                </a:lnTo>
                <a:lnTo>
                  <a:pt x="4419" y="3683"/>
                </a:lnTo>
                <a:lnTo>
                  <a:pt x="4407" y="3664"/>
                </a:lnTo>
                <a:lnTo>
                  <a:pt x="4396" y="3644"/>
                </a:lnTo>
                <a:lnTo>
                  <a:pt x="4385" y="3625"/>
                </a:lnTo>
                <a:lnTo>
                  <a:pt x="4376" y="3604"/>
                </a:lnTo>
                <a:lnTo>
                  <a:pt x="4368" y="3583"/>
                </a:lnTo>
                <a:lnTo>
                  <a:pt x="4361" y="3563"/>
                </a:lnTo>
                <a:lnTo>
                  <a:pt x="4356" y="3541"/>
                </a:lnTo>
                <a:lnTo>
                  <a:pt x="4350" y="3519"/>
                </a:lnTo>
                <a:lnTo>
                  <a:pt x="4346" y="3496"/>
                </a:lnTo>
                <a:lnTo>
                  <a:pt x="4343" y="3473"/>
                </a:lnTo>
                <a:lnTo>
                  <a:pt x="4342" y="3450"/>
                </a:lnTo>
                <a:lnTo>
                  <a:pt x="4341" y="3427"/>
                </a:lnTo>
                <a:lnTo>
                  <a:pt x="4342" y="3403"/>
                </a:lnTo>
                <a:lnTo>
                  <a:pt x="4343" y="3379"/>
                </a:lnTo>
                <a:lnTo>
                  <a:pt x="4346" y="3358"/>
                </a:lnTo>
                <a:lnTo>
                  <a:pt x="4350" y="3335"/>
                </a:lnTo>
                <a:lnTo>
                  <a:pt x="4356" y="3313"/>
                </a:lnTo>
                <a:lnTo>
                  <a:pt x="4361" y="3291"/>
                </a:lnTo>
                <a:lnTo>
                  <a:pt x="4368" y="3270"/>
                </a:lnTo>
                <a:lnTo>
                  <a:pt x="4376" y="3249"/>
                </a:lnTo>
                <a:lnTo>
                  <a:pt x="4385" y="3229"/>
                </a:lnTo>
                <a:lnTo>
                  <a:pt x="4396" y="3209"/>
                </a:lnTo>
                <a:lnTo>
                  <a:pt x="4407" y="3189"/>
                </a:lnTo>
                <a:lnTo>
                  <a:pt x="4419" y="3171"/>
                </a:lnTo>
                <a:lnTo>
                  <a:pt x="4432" y="3154"/>
                </a:lnTo>
                <a:lnTo>
                  <a:pt x="4445" y="3136"/>
                </a:lnTo>
                <a:lnTo>
                  <a:pt x="4459" y="3119"/>
                </a:lnTo>
                <a:lnTo>
                  <a:pt x="4474" y="3104"/>
                </a:lnTo>
                <a:lnTo>
                  <a:pt x="4490" y="3088"/>
                </a:lnTo>
                <a:lnTo>
                  <a:pt x="4508" y="3074"/>
                </a:lnTo>
                <a:lnTo>
                  <a:pt x="4525" y="3060"/>
                </a:lnTo>
                <a:lnTo>
                  <a:pt x="4542" y="3048"/>
                </a:lnTo>
                <a:lnTo>
                  <a:pt x="4561" y="3036"/>
                </a:lnTo>
                <a:lnTo>
                  <a:pt x="4580" y="3025"/>
                </a:lnTo>
                <a:lnTo>
                  <a:pt x="4600" y="3014"/>
                </a:lnTo>
                <a:lnTo>
                  <a:pt x="4619" y="3005"/>
                </a:lnTo>
                <a:lnTo>
                  <a:pt x="4641" y="2997"/>
                </a:lnTo>
                <a:lnTo>
                  <a:pt x="4662" y="2990"/>
                </a:lnTo>
                <a:lnTo>
                  <a:pt x="4684" y="2984"/>
                </a:lnTo>
                <a:lnTo>
                  <a:pt x="4706" y="2978"/>
                </a:lnTo>
                <a:lnTo>
                  <a:pt x="4728" y="2975"/>
                </a:lnTo>
                <a:lnTo>
                  <a:pt x="4751" y="2972"/>
                </a:lnTo>
                <a:lnTo>
                  <a:pt x="4774" y="2970"/>
                </a:lnTo>
                <a:lnTo>
                  <a:pt x="4798" y="2969"/>
                </a:lnTo>
                <a:lnTo>
                  <a:pt x="4821" y="2970"/>
                </a:lnTo>
                <a:lnTo>
                  <a:pt x="4844" y="2972"/>
                </a:lnTo>
                <a:lnTo>
                  <a:pt x="4867" y="2975"/>
                </a:lnTo>
                <a:lnTo>
                  <a:pt x="4890" y="2978"/>
                </a:lnTo>
                <a:lnTo>
                  <a:pt x="4912" y="2984"/>
                </a:lnTo>
                <a:lnTo>
                  <a:pt x="4934" y="2990"/>
                </a:lnTo>
                <a:lnTo>
                  <a:pt x="4955" y="2997"/>
                </a:lnTo>
                <a:lnTo>
                  <a:pt x="4975" y="3005"/>
                </a:lnTo>
                <a:lnTo>
                  <a:pt x="4996" y="3014"/>
                </a:lnTo>
                <a:lnTo>
                  <a:pt x="5016" y="3025"/>
                </a:lnTo>
                <a:lnTo>
                  <a:pt x="5035" y="3036"/>
                </a:lnTo>
                <a:lnTo>
                  <a:pt x="5054" y="3048"/>
                </a:lnTo>
                <a:lnTo>
                  <a:pt x="5071" y="3060"/>
                </a:lnTo>
                <a:lnTo>
                  <a:pt x="5088" y="3074"/>
                </a:lnTo>
                <a:lnTo>
                  <a:pt x="5106" y="3088"/>
                </a:lnTo>
                <a:lnTo>
                  <a:pt x="5121" y="3104"/>
                </a:lnTo>
                <a:lnTo>
                  <a:pt x="5136" y="3119"/>
                </a:lnTo>
                <a:lnTo>
                  <a:pt x="5151" y="3136"/>
                </a:lnTo>
                <a:lnTo>
                  <a:pt x="5164" y="3154"/>
                </a:lnTo>
                <a:lnTo>
                  <a:pt x="5177" y="3171"/>
                </a:lnTo>
                <a:lnTo>
                  <a:pt x="5189" y="3189"/>
                </a:lnTo>
                <a:lnTo>
                  <a:pt x="5200" y="3209"/>
                </a:lnTo>
                <a:lnTo>
                  <a:pt x="5209" y="3229"/>
                </a:lnTo>
                <a:lnTo>
                  <a:pt x="5219" y="3249"/>
                </a:lnTo>
                <a:lnTo>
                  <a:pt x="5227" y="3270"/>
                </a:lnTo>
                <a:lnTo>
                  <a:pt x="5235" y="3291"/>
                </a:lnTo>
                <a:lnTo>
                  <a:pt x="5240" y="3313"/>
                </a:lnTo>
                <a:lnTo>
                  <a:pt x="5245" y="3335"/>
                </a:lnTo>
                <a:lnTo>
                  <a:pt x="5250" y="3358"/>
                </a:lnTo>
                <a:lnTo>
                  <a:pt x="5252" y="3379"/>
                </a:lnTo>
                <a:lnTo>
                  <a:pt x="5254" y="3403"/>
                </a:lnTo>
                <a:lnTo>
                  <a:pt x="5254" y="3427"/>
                </a:lnTo>
                <a:lnTo>
                  <a:pt x="5254" y="3450"/>
                </a:lnTo>
                <a:lnTo>
                  <a:pt x="5252" y="3473"/>
                </a:lnTo>
                <a:lnTo>
                  <a:pt x="5250" y="3496"/>
                </a:lnTo>
                <a:lnTo>
                  <a:pt x="5245" y="3519"/>
                </a:lnTo>
                <a:lnTo>
                  <a:pt x="5240" y="3541"/>
                </a:lnTo>
                <a:lnTo>
                  <a:pt x="5235" y="3563"/>
                </a:lnTo>
                <a:lnTo>
                  <a:pt x="5227" y="3583"/>
                </a:lnTo>
                <a:lnTo>
                  <a:pt x="5219" y="3604"/>
                </a:lnTo>
                <a:lnTo>
                  <a:pt x="5209" y="3625"/>
                </a:lnTo>
                <a:lnTo>
                  <a:pt x="5200" y="3644"/>
                </a:lnTo>
                <a:lnTo>
                  <a:pt x="5189" y="3664"/>
                </a:lnTo>
                <a:lnTo>
                  <a:pt x="5177" y="3683"/>
                </a:lnTo>
                <a:lnTo>
                  <a:pt x="5164" y="3700"/>
                </a:lnTo>
                <a:lnTo>
                  <a:pt x="5151" y="3717"/>
                </a:lnTo>
                <a:lnTo>
                  <a:pt x="5136" y="3734"/>
                </a:lnTo>
                <a:lnTo>
                  <a:pt x="5121" y="3749"/>
                </a:lnTo>
                <a:lnTo>
                  <a:pt x="5106" y="3764"/>
                </a:lnTo>
                <a:lnTo>
                  <a:pt x="5088" y="3779"/>
                </a:lnTo>
                <a:lnTo>
                  <a:pt x="5071" y="3793"/>
                </a:lnTo>
                <a:lnTo>
                  <a:pt x="5054" y="3806"/>
                </a:lnTo>
                <a:lnTo>
                  <a:pt x="5035" y="3817"/>
                </a:lnTo>
                <a:lnTo>
                  <a:pt x="5016" y="3829"/>
                </a:lnTo>
                <a:lnTo>
                  <a:pt x="4996" y="3838"/>
                </a:lnTo>
                <a:lnTo>
                  <a:pt x="4975" y="3847"/>
                </a:lnTo>
                <a:lnTo>
                  <a:pt x="4955" y="3855"/>
                </a:lnTo>
                <a:lnTo>
                  <a:pt x="4934" y="3863"/>
                </a:lnTo>
                <a:lnTo>
                  <a:pt x="4912" y="3869"/>
                </a:lnTo>
                <a:lnTo>
                  <a:pt x="4890" y="3874"/>
                </a:lnTo>
                <a:lnTo>
                  <a:pt x="4867" y="3878"/>
                </a:lnTo>
                <a:lnTo>
                  <a:pt x="4844" y="3881"/>
                </a:lnTo>
                <a:lnTo>
                  <a:pt x="4821" y="3883"/>
                </a:lnTo>
                <a:lnTo>
                  <a:pt x="4798" y="3884"/>
                </a:lnTo>
                <a:close/>
                <a:moveTo>
                  <a:pt x="4798" y="2741"/>
                </a:moveTo>
                <a:lnTo>
                  <a:pt x="4798" y="2741"/>
                </a:lnTo>
                <a:lnTo>
                  <a:pt x="4774" y="2741"/>
                </a:lnTo>
                <a:lnTo>
                  <a:pt x="4751" y="2739"/>
                </a:lnTo>
                <a:lnTo>
                  <a:pt x="4728" y="2736"/>
                </a:lnTo>
                <a:lnTo>
                  <a:pt x="4706" y="2732"/>
                </a:lnTo>
                <a:lnTo>
                  <a:pt x="4684" y="2727"/>
                </a:lnTo>
                <a:lnTo>
                  <a:pt x="4662" y="2720"/>
                </a:lnTo>
                <a:lnTo>
                  <a:pt x="4641" y="2713"/>
                </a:lnTo>
                <a:lnTo>
                  <a:pt x="4619" y="2705"/>
                </a:lnTo>
                <a:lnTo>
                  <a:pt x="4600" y="2696"/>
                </a:lnTo>
                <a:lnTo>
                  <a:pt x="4580" y="2686"/>
                </a:lnTo>
                <a:lnTo>
                  <a:pt x="4561" y="2675"/>
                </a:lnTo>
                <a:lnTo>
                  <a:pt x="4542" y="2663"/>
                </a:lnTo>
                <a:lnTo>
                  <a:pt x="4525" y="2650"/>
                </a:lnTo>
                <a:lnTo>
                  <a:pt x="4508" y="2637"/>
                </a:lnTo>
                <a:lnTo>
                  <a:pt x="4490" y="2622"/>
                </a:lnTo>
                <a:lnTo>
                  <a:pt x="4474" y="2607"/>
                </a:lnTo>
                <a:lnTo>
                  <a:pt x="4459" y="2591"/>
                </a:lnTo>
                <a:lnTo>
                  <a:pt x="4445" y="2575"/>
                </a:lnTo>
                <a:lnTo>
                  <a:pt x="4432" y="2558"/>
                </a:lnTo>
                <a:lnTo>
                  <a:pt x="4419" y="2539"/>
                </a:lnTo>
                <a:lnTo>
                  <a:pt x="4407" y="2521"/>
                </a:lnTo>
                <a:lnTo>
                  <a:pt x="4396" y="2503"/>
                </a:lnTo>
                <a:lnTo>
                  <a:pt x="4385" y="2482"/>
                </a:lnTo>
                <a:lnTo>
                  <a:pt x="4376" y="2462"/>
                </a:lnTo>
                <a:lnTo>
                  <a:pt x="4368" y="2441"/>
                </a:lnTo>
                <a:lnTo>
                  <a:pt x="4361" y="2420"/>
                </a:lnTo>
                <a:lnTo>
                  <a:pt x="4356" y="2399"/>
                </a:lnTo>
                <a:lnTo>
                  <a:pt x="4350" y="2376"/>
                </a:lnTo>
                <a:lnTo>
                  <a:pt x="4346" y="2354"/>
                </a:lnTo>
                <a:lnTo>
                  <a:pt x="4343" y="2331"/>
                </a:lnTo>
                <a:lnTo>
                  <a:pt x="4342" y="2308"/>
                </a:lnTo>
                <a:lnTo>
                  <a:pt x="4341" y="2285"/>
                </a:lnTo>
                <a:lnTo>
                  <a:pt x="4342" y="2261"/>
                </a:lnTo>
                <a:lnTo>
                  <a:pt x="4343" y="2238"/>
                </a:lnTo>
                <a:lnTo>
                  <a:pt x="4346" y="2214"/>
                </a:lnTo>
                <a:lnTo>
                  <a:pt x="4350" y="2193"/>
                </a:lnTo>
                <a:lnTo>
                  <a:pt x="4356" y="2170"/>
                </a:lnTo>
                <a:lnTo>
                  <a:pt x="4361" y="2149"/>
                </a:lnTo>
                <a:lnTo>
                  <a:pt x="4368" y="2127"/>
                </a:lnTo>
                <a:lnTo>
                  <a:pt x="4376" y="2106"/>
                </a:lnTo>
                <a:lnTo>
                  <a:pt x="4385" y="2087"/>
                </a:lnTo>
                <a:lnTo>
                  <a:pt x="4396" y="2067"/>
                </a:lnTo>
                <a:lnTo>
                  <a:pt x="4407" y="2047"/>
                </a:lnTo>
                <a:lnTo>
                  <a:pt x="4419" y="2029"/>
                </a:lnTo>
                <a:lnTo>
                  <a:pt x="4432" y="2011"/>
                </a:lnTo>
                <a:lnTo>
                  <a:pt x="4445" y="1993"/>
                </a:lnTo>
                <a:lnTo>
                  <a:pt x="4459" y="1977"/>
                </a:lnTo>
                <a:lnTo>
                  <a:pt x="4474" y="1961"/>
                </a:lnTo>
                <a:lnTo>
                  <a:pt x="4490" y="1946"/>
                </a:lnTo>
                <a:lnTo>
                  <a:pt x="4508" y="1932"/>
                </a:lnTo>
                <a:lnTo>
                  <a:pt x="4525" y="1918"/>
                </a:lnTo>
                <a:lnTo>
                  <a:pt x="4542" y="1906"/>
                </a:lnTo>
                <a:lnTo>
                  <a:pt x="4561" y="1893"/>
                </a:lnTo>
                <a:lnTo>
                  <a:pt x="4580" y="1883"/>
                </a:lnTo>
                <a:lnTo>
                  <a:pt x="4600" y="1872"/>
                </a:lnTo>
                <a:lnTo>
                  <a:pt x="4619" y="1863"/>
                </a:lnTo>
                <a:lnTo>
                  <a:pt x="4641" y="1855"/>
                </a:lnTo>
                <a:lnTo>
                  <a:pt x="4662" y="1848"/>
                </a:lnTo>
                <a:lnTo>
                  <a:pt x="4684" y="1841"/>
                </a:lnTo>
                <a:lnTo>
                  <a:pt x="4706" y="1837"/>
                </a:lnTo>
                <a:lnTo>
                  <a:pt x="4728" y="1833"/>
                </a:lnTo>
                <a:lnTo>
                  <a:pt x="4751" y="1830"/>
                </a:lnTo>
                <a:lnTo>
                  <a:pt x="4774" y="1827"/>
                </a:lnTo>
                <a:lnTo>
                  <a:pt x="4798" y="1827"/>
                </a:lnTo>
                <a:lnTo>
                  <a:pt x="4821" y="1827"/>
                </a:lnTo>
                <a:lnTo>
                  <a:pt x="4844" y="1830"/>
                </a:lnTo>
                <a:lnTo>
                  <a:pt x="4867" y="1833"/>
                </a:lnTo>
                <a:lnTo>
                  <a:pt x="4890" y="1837"/>
                </a:lnTo>
                <a:lnTo>
                  <a:pt x="4912" y="1841"/>
                </a:lnTo>
                <a:lnTo>
                  <a:pt x="4934" y="1848"/>
                </a:lnTo>
                <a:lnTo>
                  <a:pt x="4955" y="1855"/>
                </a:lnTo>
                <a:lnTo>
                  <a:pt x="4975" y="1863"/>
                </a:lnTo>
                <a:lnTo>
                  <a:pt x="4996" y="1872"/>
                </a:lnTo>
                <a:lnTo>
                  <a:pt x="5016" y="1883"/>
                </a:lnTo>
                <a:lnTo>
                  <a:pt x="5035" y="1893"/>
                </a:lnTo>
                <a:lnTo>
                  <a:pt x="5054" y="1906"/>
                </a:lnTo>
                <a:lnTo>
                  <a:pt x="5071" y="1918"/>
                </a:lnTo>
                <a:lnTo>
                  <a:pt x="5088" y="1932"/>
                </a:lnTo>
                <a:lnTo>
                  <a:pt x="5106" y="1946"/>
                </a:lnTo>
                <a:lnTo>
                  <a:pt x="5121" y="1961"/>
                </a:lnTo>
                <a:lnTo>
                  <a:pt x="5136" y="1977"/>
                </a:lnTo>
                <a:lnTo>
                  <a:pt x="5151" y="1993"/>
                </a:lnTo>
                <a:lnTo>
                  <a:pt x="5164" y="2011"/>
                </a:lnTo>
                <a:lnTo>
                  <a:pt x="5177" y="2029"/>
                </a:lnTo>
                <a:lnTo>
                  <a:pt x="5189" y="2047"/>
                </a:lnTo>
                <a:lnTo>
                  <a:pt x="5200" y="2067"/>
                </a:lnTo>
                <a:lnTo>
                  <a:pt x="5209" y="2087"/>
                </a:lnTo>
                <a:lnTo>
                  <a:pt x="5219" y="2106"/>
                </a:lnTo>
                <a:lnTo>
                  <a:pt x="5227" y="2127"/>
                </a:lnTo>
                <a:lnTo>
                  <a:pt x="5235" y="2149"/>
                </a:lnTo>
                <a:lnTo>
                  <a:pt x="5240" y="2170"/>
                </a:lnTo>
                <a:lnTo>
                  <a:pt x="5245" y="2193"/>
                </a:lnTo>
                <a:lnTo>
                  <a:pt x="5250" y="2214"/>
                </a:lnTo>
                <a:lnTo>
                  <a:pt x="5252" y="2238"/>
                </a:lnTo>
                <a:lnTo>
                  <a:pt x="5254" y="2261"/>
                </a:lnTo>
                <a:lnTo>
                  <a:pt x="5254" y="2285"/>
                </a:lnTo>
                <a:lnTo>
                  <a:pt x="5254" y="2308"/>
                </a:lnTo>
                <a:lnTo>
                  <a:pt x="5252" y="2331"/>
                </a:lnTo>
                <a:lnTo>
                  <a:pt x="5250" y="2354"/>
                </a:lnTo>
                <a:lnTo>
                  <a:pt x="5245" y="2376"/>
                </a:lnTo>
                <a:lnTo>
                  <a:pt x="5240" y="2399"/>
                </a:lnTo>
                <a:lnTo>
                  <a:pt x="5235" y="2420"/>
                </a:lnTo>
                <a:lnTo>
                  <a:pt x="5227" y="2441"/>
                </a:lnTo>
                <a:lnTo>
                  <a:pt x="5219" y="2462"/>
                </a:lnTo>
                <a:lnTo>
                  <a:pt x="5209" y="2482"/>
                </a:lnTo>
                <a:lnTo>
                  <a:pt x="5200" y="2503"/>
                </a:lnTo>
                <a:lnTo>
                  <a:pt x="5189" y="2521"/>
                </a:lnTo>
                <a:lnTo>
                  <a:pt x="5177" y="2539"/>
                </a:lnTo>
                <a:lnTo>
                  <a:pt x="5164" y="2558"/>
                </a:lnTo>
                <a:lnTo>
                  <a:pt x="5151" y="2575"/>
                </a:lnTo>
                <a:lnTo>
                  <a:pt x="5136" y="2591"/>
                </a:lnTo>
                <a:lnTo>
                  <a:pt x="5121" y="2607"/>
                </a:lnTo>
                <a:lnTo>
                  <a:pt x="5106" y="2622"/>
                </a:lnTo>
                <a:lnTo>
                  <a:pt x="5088" y="2637"/>
                </a:lnTo>
                <a:lnTo>
                  <a:pt x="5071" y="2650"/>
                </a:lnTo>
                <a:lnTo>
                  <a:pt x="5054" y="2663"/>
                </a:lnTo>
                <a:lnTo>
                  <a:pt x="5035" y="2675"/>
                </a:lnTo>
                <a:lnTo>
                  <a:pt x="5016" y="2686"/>
                </a:lnTo>
                <a:lnTo>
                  <a:pt x="4996" y="2696"/>
                </a:lnTo>
                <a:lnTo>
                  <a:pt x="4975" y="2705"/>
                </a:lnTo>
                <a:lnTo>
                  <a:pt x="4955" y="2713"/>
                </a:lnTo>
                <a:lnTo>
                  <a:pt x="4934" y="2720"/>
                </a:lnTo>
                <a:lnTo>
                  <a:pt x="4912" y="2727"/>
                </a:lnTo>
                <a:lnTo>
                  <a:pt x="4890" y="2732"/>
                </a:lnTo>
                <a:lnTo>
                  <a:pt x="4867" y="2736"/>
                </a:lnTo>
                <a:lnTo>
                  <a:pt x="4844" y="2739"/>
                </a:lnTo>
                <a:lnTo>
                  <a:pt x="4821" y="2741"/>
                </a:lnTo>
                <a:lnTo>
                  <a:pt x="4798" y="274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68000" rIns="4320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33"/>
          <p:cNvSpPr/>
          <p:nvPr/>
        </p:nvSpPr>
        <p:spPr>
          <a:xfrm>
            <a:off x="3959943" y="5484089"/>
            <a:ext cx="355600" cy="534035"/>
          </a:xfrm>
          <a:custGeom>
            <a:avLst/>
            <a:gdLst/>
            <a:ahLst/>
            <a:cxnLst/>
            <a:rect l="l" t="t" r="r" b="b"/>
            <a:pathLst>
              <a:path w="3532" h="4681" extrusionOk="0">
                <a:moveTo>
                  <a:pt x="1976" y="3100"/>
                </a:moveTo>
                <a:lnTo>
                  <a:pt x="1976" y="3100"/>
                </a:lnTo>
                <a:lnTo>
                  <a:pt x="2046" y="3097"/>
                </a:lnTo>
                <a:lnTo>
                  <a:pt x="2113" y="3091"/>
                </a:lnTo>
                <a:lnTo>
                  <a:pt x="2178" y="3086"/>
                </a:lnTo>
                <a:lnTo>
                  <a:pt x="2241" y="3079"/>
                </a:lnTo>
                <a:lnTo>
                  <a:pt x="2302" y="3071"/>
                </a:lnTo>
                <a:lnTo>
                  <a:pt x="2362" y="3063"/>
                </a:lnTo>
                <a:lnTo>
                  <a:pt x="2420" y="3053"/>
                </a:lnTo>
                <a:lnTo>
                  <a:pt x="2477" y="3043"/>
                </a:lnTo>
                <a:lnTo>
                  <a:pt x="2530" y="3031"/>
                </a:lnTo>
                <a:lnTo>
                  <a:pt x="2584" y="3020"/>
                </a:lnTo>
                <a:lnTo>
                  <a:pt x="2634" y="3006"/>
                </a:lnTo>
                <a:lnTo>
                  <a:pt x="2684" y="2993"/>
                </a:lnTo>
                <a:lnTo>
                  <a:pt x="2732" y="2978"/>
                </a:lnTo>
                <a:lnTo>
                  <a:pt x="2777" y="2962"/>
                </a:lnTo>
                <a:lnTo>
                  <a:pt x="2823" y="2945"/>
                </a:lnTo>
                <a:lnTo>
                  <a:pt x="2866" y="2928"/>
                </a:lnTo>
                <a:lnTo>
                  <a:pt x="2907" y="2911"/>
                </a:lnTo>
                <a:lnTo>
                  <a:pt x="2947" y="2892"/>
                </a:lnTo>
                <a:lnTo>
                  <a:pt x="2985" y="2873"/>
                </a:lnTo>
                <a:lnTo>
                  <a:pt x="3021" y="2852"/>
                </a:lnTo>
                <a:lnTo>
                  <a:pt x="3057" y="2831"/>
                </a:lnTo>
                <a:lnTo>
                  <a:pt x="3091" y="2810"/>
                </a:lnTo>
                <a:lnTo>
                  <a:pt x="3123" y="2788"/>
                </a:lnTo>
                <a:lnTo>
                  <a:pt x="3154" y="2764"/>
                </a:lnTo>
                <a:lnTo>
                  <a:pt x="3183" y="2740"/>
                </a:lnTo>
                <a:lnTo>
                  <a:pt x="3212" y="2716"/>
                </a:lnTo>
                <a:lnTo>
                  <a:pt x="3239" y="2692"/>
                </a:lnTo>
                <a:lnTo>
                  <a:pt x="3264" y="2667"/>
                </a:lnTo>
                <a:lnTo>
                  <a:pt x="3288" y="2640"/>
                </a:lnTo>
                <a:lnTo>
                  <a:pt x="3311" y="2614"/>
                </a:lnTo>
                <a:lnTo>
                  <a:pt x="3332" y="2587"/>
                </a:lnTo>
                <a:lnTo>
                  <a:pt x="3353" y="2560"/>
                </a:lnTo>
                <a:lnTo>
                  <a:pt x="3372" y="2531"/>
                </a:lnTo>
                <a:lnTo>
                  <a:pt x="3390" y="2503"/>
                </a:lnTo>
                <a:lnTo>
                  <a:pt x="3407" y="2473"/>
                </a:lnTo>
                <a:lnTo>
                  <a:pt x="3423" y="2444"/>
                </a:lnTo>
                <a:lnTo>
                  <a:pt x="3438" y="2414"/>
                </a:lnTo>
                <a:lnTo>
                  <a:pt x="3451" y="2384"/>
                </a:lnTo>
                <a:lnTo>
                  <a:pt x="3463" y="2353"/>
                </a:lnTo>
                <a:lnTo>
                  <a:pt x="3474" y="2322"/>
                </a:lnTo>
                <a:lnTo>
                  <a:pt x="3485" y="2290"/>
                </a:lnTo>
                <a:lnTo>
                  <a:pt x="3493" y="2259"/>
                </a:lnTo>
                <a:lnTo>
                  <a:pt x="3502" y="2226"/>
                </a:lnTo>
                <a:lnTo>
                  <a:pt x="3509" y="2194"/>
                </a:lnTo>
                <a:lnTo>
                  <a:pt x="3514" y="2161"/>
                </a:lnTo>
                <a:lnTo>
                  <a:pt x="3520" y="2128"/>
                </a:lnTo>
                <a:lnTo>
                  <a:pt x="3524" y="2094"/>
                </a:lnTo>
                <a:lnTo>
                  <a:pt x="3528" y="2060"/>
                </a:lnTo>
                <a:lnTo>
                  <a:pt x="3530" y="2027"/>
                </a:lnTo>
                <a:lnTo>
                  <a:pt x="3532" y="1993"/>
                </a:lnTo>
                <a:lnTo>
                  <a:pt x="3532" y="1958"/>
                </a:lnTo>
                <a:lnTo>
                  <a:pt x="3532" y="1924"/>
                </a:lnTo>
                <a:lnTo>
                  <a:pt x="3531" y="1889"/>
                </a:lnTo>
                <a:lnTo>
                  <a:pt x="3530" y="1854"/>
                </a:lnTo>
                <a:lnTo>
                  <a:pt x="3528" y="1819"/>
                </a:lnTo>
                <a:lnTo>
                  <a:pt x="3525" y="1784"/>
                </a:lnTo>
                <a:lnTo>
                  <a:pt x="3521" y="1748"/>
                </a:lnTo>
                <a:lnTo>
                  <a:pt x="3516" y="1713"/>
                </a:lnTo>
                <a:lnTo>
                  <a:pt x="3511" y="1678"/>
                </a:lnTo>
                <a:lnTo>
                  <a:pt x="3505" y="1642"/>
                </a:lnTo>
                <a:lnTo>
                  <a:pt x="3491" y="1572"/>
                </a:lnTo>
                <a:lnTo>
                  <a:pt x="3475" y="1500"/>
                </a:lnTo>
                <a:lnTo>
                  <a:pt x="3458" y="1430"/>
                </a:lnTo>
                <a:lnTo>
                  <a:pt x="3437" y="1358"/>
                </a:lnTo>
                <a:lnTo>
                  <a:pt x="3416" y="1288"/>
                </a:lnTo>
                <a:lnTo>
                  <a:pt x="3391" y="1218"/>
                </a:lnTo>
                <a:lnTo>
                  <a:pt x="3366" y="1149"/>
                </a:lnTo>
                <a:lnTo>
                  <a:pt x="3340" y="1080"/>
                </a:lnTo>
                <a:lnTo>
                  <a:pt x="3311" y="1012"/>
                </a:lnTo>
                <a:lnTo>
                  <a:pt x="3283" y="946"/>
                </a:lnTo>
                <a:lnTo>
                  <a:pt x="3254" y="880"/>
                </a:lnTo>
                <a:lnTo>
                  <a:pt x="3223" y="816"/>
                </a:lnTo>
                <a:lnTo>
                  <a:pt x="3193" y="754"/>
                </a:lnTo>
                <a:lnTo>
                  <a:pt x="3162" y="693"/>
                </a:lnTo>
                <a:lnTo>
                  <a:pt x="3131" y="633"/>
                </a:lnTo>
                <a:lnTo>
                  <a:pt x="3100" y="575"/>
                </a:lnTo>
                <a:lnTo>
                  <a:pt x="3069" y="519"/>
                </a:lnTo>
                <a:lnTo>
                  <a:pt x="3038" y="466"/>
                </a:lnTo>
                <a:lnTo>
                  <a:pt x="2979" y="365"/>
                </a:lnTo>
                <a:lnTo>
                  <a:pt x="2924" y="275"/>
                </a:lnTo>
                <a:lnTo>
                  <a:pt x="2872" y="196"/>
                </a:lnTo>
                <a:lnTo>
                  <a:pt x="2828" y="128"/>
                </a:lnTo>
                <a:lnTo>
                  <a:pt x="2790" y="74"/>
                </a:lnTo>
                <a:lnTo>
                  <a:pt x="2763" y="34"/>
                </a:lnTo>
                <a:lnTo>
                  <a:pt x="2739" y="0"/>
                </a:lnTo>
                <a:lnTo>
                  <a:pt x="795" y="0"/>
                </a:lnTo>
                <a:lnTo>
                  <a:pt x="771" y="34"/>
                </a:lnTo>
                <a:lnTo>
                  <a:pt x="742" y="74"/>
                </a:lnTo>
                <a:lnTo>
                  <a:pt x="706" y="128"/>
                </a:lnTo>
                <a:lnTo>
                  <a:pt x="660" y="196"/>
                </a:lnTo>
                <a:lnTo>
                  <a:pt x="610" y="275"/>
                </a:lnTo>
                <a:lnTo>
                  <a:pt x="554" y="365"/>
                </a:lnTo>
                <a:lnTo>
                  <a:pt x="494" y="466"/>
                </a:lnTo>
                <a:lnTo>
                  <a:pt x="464" y="519"/>
                </a:lnTo>
                <a:lnTo>
                  <a:pt x="433" y="575"/>
                </a:lnTo>
                <a:lnTo>
                  <a:pt x="402" y="633"/>
                </a:lnTo>
                <a:lnTo>
                  <a:pt x="371" y="693"/>
                </a:lnTo>
                <a:lnTo>
                  <a:pt x="340" y="754"/>
                </a:lnTo>
                <a:lnTo>
                  <a:pt x="309" y="816"/>
                </a:lnTo>
                <a:lnTo>
                  <a:pt x="279" y="880"/>
                </a:lnTo>
                <a:lnTo>
                  <a:pt x="249" y="946"/>
                </a:lnTo>
                <a:lnTo>
                  <a:pt x="221" y="1012"/>
                </a:lnTo>
                <a:lnTo>
                  <a:pt x="194" y="1080"/>
                </a:lnTo>
                <a:lnTo>
                  <a:pt x="167" y="1149"/>
                </a:lnTo>
                <a:lnTo>
                  <a:pt x="142" y="1218"/>
                </a:lnTo>
                <a:lnTo>
                  <a:pt x="118" y="1288"/>
                </a:lnTo>
                <a:lnTo>
                  <a:pt x="96" y="1358"/>
                </a:lnTo>
                <a:lnTo>
                  <a:pt x="76" y="1430"/>
                </a:lnTo>
                <a:lnTo>
                  <a:pt x="58" y="1500"/>
                </a:lnTo>
                <a:lnTo>
                  <a:pt x="42" y="1572"/>
                </a:lnTo>
                <a:lnTo>
                  <a:pt x="29" y="1642"/>
                </a:lnTo>
                <a:lnTo>
                  <a:pt x="22" y="1678"/>
                </a:lnTo>
                <a:lnTo>
                  <a:pt x="17" y="1713"/>
                </a:lnTo>
                <a:lnTo>
                  <a:pt x="13" y="1748"/>
                </a:lnTo>
                <a:lnTo>
                  <a:pt x="9" y="1784"/>
                </a:lnTo>
                <a:lnTo>
                  <a:pt x="5" y="1819"/>
                </a:lnTo>
                <a:lnTo>
                  <a:pt x="3" y="1854"/>
                </a:lnTo>
                <a:lnTo>
                  <a:pt x="1" y="1889"/>
                </a:lnTo>
                <a:lnTo>
                  <a:pt x="0" y="1924"/>
                </a:lnTo>
                <a:lnTo>
                  <a:pt x="0" y="1958"/>
                </a:lnTo>
                <a:lnTo>
                  <a:pt x="1" y="1993"/>
                </a:lnTo>
                <a:lnTo>
                  <a:pt x="3" y="2027"/>
                </a:lnTo>
                <a:lnTo>
                  <a:pt x="5" y="2060"/>
                </a:lnTo>
                <a:lnTo>
                  <a:pt x="9" y="2094"/>
                </a:lnTo>
                <a:lnTo>
                  <a:pt x="13" y="2128"/>
                </a:lnTo>
                <a:lnTo>
                  <a:pt x="18" y="2161"/>
                </a:lnTo>
                <a:lnTo>
                  <a:pt x="24" y="2194"/>
                </a:lnTo>
                <a:lnTo>
                  <a:pt x="32" y="2226"/>
                </a:lnTo>
                <a:lnTo>
                  <a:pt x="40" y="2259"/>
                </a:lnTo>
                <a:lnTo>
                  <a:pt x="49" y="2290"/>
                </a:lnTo>
                <a:lnTo>
                  <a:pt x="59" y="2322"/>
                </a:lnTo>
                <a:lnTo>
                  <a:pt x="71" y="2353"/>
                </a:lnTo>
                <a:lnTo>
                  <a:pt x="82" y="2384"/>
                </a:lnTo>
                <a:lnTo>
                  <a:pt x="96" y="2414"/>
                </a:lnTo>
                <a:lnTo>
                  <a:pt x="111" y="2444"/>
                </a:lnTo>
                <a:lnTo>
                  <a:pt x="126" y="2473"/>
                </a:lnTo>
                <a:lnTo>
                  <a:pt x="143" y="2503"/>
                </a:lnTo>
                <a:lnTo>
                  <a:pt x="161" y="2531"/>
                </a:lnTo>
                <a:lnTo>
                  <a:pt x="180" y="2560"/>
                </a:lnTo>
                <a:lnTo>
                  <a:pt x="200" y="2587"/>
                </a:lnTo>
                <a:lnTo>
                  <a:pt x="222" y="2614"/>
                </a:lnTo>
                <a:lnTo>
                  <a:pt x="245" y="2640"/>
                </a:lnTo>
                <a:lnTo>
                  <a:pt x="269" y="2667"/>
                </a:lnTo>
                <a:lnTo>
                  <a:pt x="295" y="2692"/>
                </a:lnTo>
                <a:lnTo>
                  <a:pt x="322" y="2716"/>
                </a:lnTo>
                <a:lnTo>
                  <a:pt x="350" y="2740"/>
                </a:lnTo>
                <a:lnTo>
                  <a:pt x="380" y="2764"/>
                </a:lnTo>
                <a:lnTo>
                  <a:pt x="410" y="2788"/>
                </a:lnTo>
                <a:lnTo>
                  <a:pt x="443" y="2810"/>
                </a:lnTo>
                <a:lnTo>
                  <a:pt x="476" y="2831"/>
                </a:lnTo>
                <a:lnTo>
                  <a:pt x="512" y="2852"/>
                </a:lnTo>
                <a:lnTo>
                  <a:pt x="549" y="2873"/>
                </a:lnTo>
                <a:lnTo>
                  <a:pt x="587" y="2892"/>
                </a:lnTo>
                <a:lnTo>
                  <a:pt x="627" y="2911"/>
                </a:lnTo>
                <a:lnTo>
                  <a:pt x="668" y="2928"/>
                </a:lnTo>
                <a:lnTo>
                  <a:pt x="711" y="2945"/>
                </a:lnTo>
                <a:lnTo>
                  <a:pt x="756" y="2962"/>
                </a:lnTo>
                <a:lnTo>
                  <a:pt x="801" y="2978"/>
                </a:lnTo>
                <a:lnTo>
                  <a:pt x="850" y="2993"/>
                </a:lnTo>
                <a:lnTo>
                  <a:pt x="899" y="3006"/>
                </a:lnTo>
                <a:lnTo>
                  <a:pt x="949" y="3020"/>
                </a:lnTo>
                <a:lnTo>
                  <a:pt x="1002" y="3031"/>
                </a:lnTo>
                <a:lnTo>
                  <a:pt x="1057" y="3043"/>
                </a:lnTo>
                <a:lnTo>
                  <a:pt x="1113" y="3053"/>
                </a:lnTo>
                <a:lnTo>
                  <a:pt x="1171" y="3063"/>
                </a:lnTo>
                <a:lnTo>
                  <a:pt x="1231" y="3071"/>
                </a:lnTo>
                <a:lnTo>
                  <a:pt x="1292" y="3079"/>
                </a:lnTo>
                <a:lnTo>
                  <a:pt x="1355" y="3086"/>
                </a:lnTo>
                <a:lnTo>
                  <a:pt x="1420" y="3091"/>
                </a:lnTo>
                <a:lnTo>
                  <a:pt x="1488" y="3097"/>
                </a:lnTo>
                <a:lnTo>
                  <a:pt x="1557" y="3100"/>
                </a:lnTo>
                <a:lnTo>
                  <a:pt x="1557" y="4235"/>
                </a:lnTo>
                <a:lnTo>
                  <a:pt x="266" y="4681"/>
                </a:lnTo>
                <a:lnTo>
                  <a:pt x="3267" y="4681"/>
                </a:lnTo>
                <a:lnTo>
                  <a:pt x="1976" y="4235"/>
                </a:lnTo>
                <a:lnTo>
                  <a:pt x="1976" y="3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648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33"/>
          <p:cNvSpPr txBox="1"/>
          <p:nvPr/>
        </p:nvSpPr>
        <p:spPr>
          <a:xfrm>
            <a:off x="37697" y="4896059"/>
            <a:ext cx="331137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Nhấn mạnh/ biểu thị thái độ đánh giá sự vật, sự việc.</a:t>
            </a:r>
            <a:endParaRPr b="1"/>
          </a:p>
        </p:txBody>
      </p:sp>
      <p:sp>
        <p:nvSpPr>
          <p:cNvPr id="332" name="Google Shape;332;p33"/>
          <p:cNvSpPr txBox="1"/>
          <p:nvPr/>
        </p:nvSpPr>
        <p:spPr>
          <a:xfrm>
            <a:off x="9322788" y="4365758"/>
            <a:ext cx="258272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-US" sz="3200" b="1" dirty="0" err="1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ộc</a:t>
            </a:r>
            <a:r>
              <a:rPr lang="en-US" sz="3200" b="1" dirty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lộ</a:t>
            </a:r>
            <a:r>
              <a:rPr lang="en-US" sz="3200" b="1" dirty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tình</a:t>
            </a:r>
            <a:r>
              <a:rPr lang="en-US" sz="3200" b="1" dirty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cảm</a:t>
            </a:r>
            <a:r>
              <a:rPr lang="en-US" sz="3200" b="1" dirty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b="1" dirty="0" err="1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cảm</a:t>
            </a:r>
            <a:r>
              <a:rPr lang="en-US" sz="3200" b="1" dirty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xúc</a:t>
            </a:r>
            <a:r>
              <a:rPr lang="en-US" sz="3200" b="1" dirty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b="1" dirty="0" err="1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gọi</a:t>
            </a:r>
            <a:r>
              <a:rPr lang="en-US" sz="3200" b="1" dirty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đáp</a:t>
            </a:r>
            <a:r>
              <a:rPr lang="en-US" sz="3200" b="1" dirty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b="1" dirty="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33"/>
          <p:cNvSpPr txBox="1"/>
          <p:nvPr/>
        </p:nvSpPr>
        <p:spPr>
          <a:xfrm>
            <a:off x="8856511" y="1840876"/>
            <a:ext cx="3233889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en-US" sz="3200" b="1" dirty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thể</a:t>
            </a:r>
            <a:r>
              <a:rPr lang="en-US" sz="3200" b="1" dirty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được</a:t>
            </a:r>
            <a:r>
              <a:rPr lang="en-US" sz="3200" b="1" dirty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tách</a:t>
            </a:r>
            <a:r>
              <a:rPr lang="en-US" sz="3200" b="1" dirty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lang="en-US" sz="3200" b="1" dirty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thành</a:t>
            </a:r>
            <a:r>
              <a:rPr lang="en-US" sz="3200" b="1" dirty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en-US" sz="3200" b="1" dirty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câu</a:t>
            </a:r>
            <a:r>
              <a:rPr lang="en-US" sz="3200" b="1" dirty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đặc</a:t>
            </a:r>
            <a:r>
              <a:rPr lang="en-US" sz="3200" b="1" dirty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biệt</a:t>
            </a:r>
            <a:r>
              <a:rPr lang="en-US" sz="3200" b="1" dirty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thường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đứng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ở </a:t>
            </a:r>
            <a:r>
              <a:rPr lang="en-US" sz="32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đầu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3200" b="1" dirty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b="1" dirty="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33"/>
          <p:cNvSpPr txBox="1"/>
          <p:nvPr/>
        </p:nvSpPr>
        <p:spPr>
          <a:xfrm>
            <a:off x="93981" y="2988523"/>
            <a:ext cx="353680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tách</a:t>
            </a: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riêng</a:t>
            </a: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đi</a:t>
            </a: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kèm</a:t>
            </a: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khác</a:t>
            </a: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6" descr="D:\CHUYEN MON\HINH NEN\HINH NEN HOA\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/>
          <p:nvPr/>
        </p:nvSpPr>
        <p:spPr>
          <a:xfrm>
            <a:off x="1324947" y="1087397"/>
            <a:ext cx="945191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TRỢ TỪ, THÁN TỪ</a:t>
            </a:r>
            <a:endParaRPr sz="6600" b="1" i="0" u="none" strike="noStrike" cap="none" dirty="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5660" y="614149"/>
            <a:ext cx="3527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u="sng" dirty="0" smtClean="0"/>
              <a:t>TIẾNG VIỆT</a:t>
            </a:r>
            <a:endParaRPr lang="en-US" sz="3600" i="1" u="sn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34" descr="20"/>
          <p:cNvPicPr preferRelativeResize="0"/>
          <p:nvPr/>
        </p:nvPicPr>
        <p:blipFill rotWithShape="1">
          <a:blip r:embed="rId3">
            <a:alphaModFix/>
          </a:blip>
          <a:srcRect r="3124" b="13541"/>
          <a:stretch/>
        </p:blipFill>
        <p:spPr>
          <a:xfrm flipH="1">
            <a:off x="-12441" y="0"/>
            <a:ext cx="12126686" cy="695130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4"/>
          <p:cNvSpPr txBox="1"/>
          <p:nvPr/>
        </p:nvSpPr>
        <p:spPr>
          <a:xfrm>
            <a:off x="1324947" y="350417"/>
            <a:ext cx="945191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III. LUYỆN TẬP</a:t>
            </a:r>
            <a:endParaRPr sz="6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040" y="0"/>
            <a:ext cx="12192000" cy="6854653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5"/>
          <p:cNvSpPr txBox="1"/>
          <p:nvPr/>
        </p:nvSpPr>
        <p:spPr>
          <a:xfrm>
            <a:off x="2857638" y="3343745"/>
            <a:ext cx="748736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Ai </a:t>
            </a:r>
            <a:r>
              <a:rPr lang="en-US" sz="6000" dirty="0" err="1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thông</a:t>
            </a:r>
            <a:r>
              <a:rPr lang="en-US" sz="6000" dirty="0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 minh </a:t>
            </a:r>
            <a:r>
              <a:rPr lang="en-US" sz="6000" dirty="0" err="1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hơn</a:t>
            </a:r>
            <a:endParaRPr sz="5000" dirty="0">
              <a:solidFill>
                <a:srgbClr val="C55A1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8" name="Google Shape;348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23820" y="5854521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822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6"/>
          <p:cNvSpPr/>
          <p:nvPr/>
        </p:nvSpPr>
        <p:spPr>
          <a:xfrm>
            <a:off x="1006749" y="667746"/>
            <a:ext cx="10834255" cy="577734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36"/>
          <p:cNvSpPr/>
          <p:nvPr/>
        </p:nvSpPr>
        <p:spPr>
          <a:xfrm>
            <a:off x="2159722" y="1189426"/>
            <a:ext cx="8214364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3200" b="1" dirty="0" err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Giải</a:t>
            </a:r>
            <a:r>
              <a:rPr lang="en-US" sz="3200" b="1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thích</a:t>
            </a:r>
            <a:r>
              <a:rPr lang="en-US" sz="3200" b="1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nghĩa</a:t>
            </a:r>
            <a:r>
              <a:rPr lang="en-US" sz="3200" b="1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200" b="1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trợ</a:t>
            </a:r>
            <a:r>
              <a:rPr lang="en-US" sz="3200" b="1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3200" b="1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</a:t>
            </a:r>
            <a:r>
              <a:rPr lang="en-US" sz="3200" b="1" dirty="0" err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đậm</a:t>
            </a:r>
            <a:r>
              <a:rPr lang="en-US" sz="3200" b="1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3200" b="1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3200" b="1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3200" b="1" i="1" dirty="0" err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Mặc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dầu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non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năm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ròng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mẹ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tôi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gửi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tôi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lấy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lá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nhắn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thăm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tôi</a:t>
            </a:r>
            <a:r>
              <a:rPr lang="en-US" sz="32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lấy</a:t>
            </a:r>
            <a:r>
              <a:rPr lang="en-US" sz="32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gửi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tôi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lấy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đồng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quà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.”</a:t>
            </a:r>
            <a:endParaRPr sz="3200" b="1" i="1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6" name="Google Shape;356;p36"/>
          <p:cNvPicPr preferRelativeResize="0"/>
          <p:nvPr/>
        </p:nvPicPr>
        <p:blipFill rotWithShape="1">
          <a:blip r:embed="rId3">
            <a:alphaModFix/>
          </a:blip>
          <a:srcRect l="26431" t="9023" r="21717" b="10032"/>
          <a:stretch/>
        </p:blipFill>
        <p:spPr>
          <a:xfrm>
            <a:off x="9910618" y="3296674"/>
            <a:ext cx="2281382" cy="356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6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565497">
            <a:off x="703997" y="5175838"/>
            <a:ext cx="1610151" cy="16101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9" name="Google Shape;359;p36"/>
          <p:cNvGrpSpPr/>
          <p:nvPr/>
        </p:nvGrpSpPr>
        <p:grpSpPr>
          <a:xfrm>
            <a:off x="304800" y="0"/>
            <a:ext cx="11887200" cy="6899275"/>
            <a:chOff x="0" y="0"/>
            <a:chExt cx="5791" cy="4346"/>
          </a:xfrm>
        </p:grpSpPr>
        <p:sp>
          <p:nvSpPr>
            <p:cNvPr id="360" name="Google Shape;360;p36"/>
            <p:cNvSpPr/>
            <p:nvPr/>
          </p:nvSpPr>
          <p:spPr>
            <a:xfrm>
              <a:off x="0" y="0"/>
              <a:ext cx="1152" cy="960"/>
            </a:xfrm>
            <a:custGeom>
              <a:avLst/>
              <a:gdLst/>
              <a:ahLst/>
              <a:cxnLst/>
              <a:rect l="l" t="t" r="r" b="b"/>
              <a:pathLst>
                <a:path w="1737" h="1893" extrusionOk="0">
                  <a:moveTo>
                    <a:pt x="1611" y="83"/>
                  </a:moveTo>
                  <a:lnTo>
                    <a:pt x="1602" y="88"/>
                  </a:lnTo>
                  <a:lnTo>
                    <a:pt x="1598" y="93"/>
                  </a:lnTo>
                  <a:lnTo>
                    <a:pt x="1589" y="93"/>
                  </a:lnTo>
                  <a:lnTo>
                    <a:pt x="1580" y="93"/>
                  </a:lnTo>
                  <a:lnTo>
                    <a:pt x="1567" y="97"/>
                  </a:lnTo>
                  <a:lnTo>
                    <a:pt x="1553" y="97"/>
                  </a:lnTo>
                  <a:lnTo>
                    <a:pt x="1558" y="102"/>
                  </a:lnTo>
                  <a:lnTo>
                    <a:pt x="1562" y="107"/>
                  </a:lnTo>
                  <a:lnTo>
                    <a:pt x="1575" y="107"/>
                  </a:lnTo>
                  <a:lnTo>
                    <a:pt x="1611" y="107"/>
                  </a:lnTo>
                  <a:lnTo>
                    <a:pt x="1629" y="107"/>
                  </a:lnTo>
                  <a:lnTo>
                    <a:pt x="1647" y="107"/>
                  </a:lnTo>
                  <a:lnTo>
                    <a:pt x="1661" y="97"/>
                  </a:lnTo>
                  <a:lnTo>
                    <a:pt x="1678" y="93"/>
                  </a:lnTo>
                  <a:lnTo>
                    <a:pt x="1692" y="78"/>
                  </a:lnTo>
                  <a:lnTo>
                    <a:pt x="1710" y="63"/>
                  </a:lnTo>
                  <a:lnTo>
                    <a:pt x="1719" y="49"/>
                  </a:lnTo>
                  <a:lnTo>
                    <a:pt x="1728" y="29"/>
                  </a:lnTo>
                  <a:lnTo>
                    <a:pt x="1732" y="29"/>
                  </a:lnTo>
                  <a:lnTo>
                    <a:pt x="1737" y="34"/>
                  </a:lnTo>
                  <a:lnTo>
                    <a:pt x="1737" y="44"/>
                  </a:lnTo>
                  <a:lnTo>
                    <a:pt x="1737" y="63"/>
                  </a:lnTo>
                  <a:lnTo>
                    <a:pt x="1737" y="78"/>
                  </a:lnTo>
                  <a:lnTo>
                    <a:pt x="1732" y="93"/>
                  </a:lnTo>
                  <a:lnTo>
                    <a:pt x="1723" y="107"/>
                  </a:lnTo>
                  <a:lnTo>
                    <a:pt x="1710" y="117"/>
                  </a:lnTo>
                  <a:lnTo>
                    <a:pt x="1701" y="127"/>
                  </a:lnTo>
                  <a:lnTo>
                    <a:pt x="1687" y="132"/>
                  </a:lnTo>
                  <a:lnTo>
                    <a:pt x="1674" y="136"/>
                  </a:lnTo>
                  <a:lnTo>
                    <a:pt x="1661" y="141"/>
                  </a:lnTo>
                  <a:lnTo>
                    <a:pt x="1647" y="141"/>
                  </a:lnTo>
                  <a:lnTo>
                    <a:pt x="1634" y="141"/>
                  </a:lnTo>
                  <a:lnTo>
                    <a:pt x="1616" y="141"/>
                  </a:lnTo>
                  <a:lnTo>
                    <a:pt x="1593" y="136"/>
                  </a:lnTo>
                  <a:lnTo>
                    <a:pt x="1575" y="127"/>
                  </a:lnTo>
                  <a:lnTo>
                    <a:pt x="1540" y="107"/>
                  </a:lnTo>
                  <a:lnTo>
                    <a:pt x="1535" y="112"/>
                  </a:lnTo>
                  <a:lnTo>
                    <a:pt x="1531" y="112"/>
                  </a:lnTo>
                  <a:lnTo>
                    <a:pt x="1526" y="122"/>
                  </a:lnTo>
                  <a:lnTo>
                    <a:pt x="1522" y="127"/>
                  </a:lnTo>
                  <a:lnTo>
                    <a:pt x="1517" y="127"/>
                  </a:lnTo>
                  <a:lnTo>
                    <a:pt x="1513" y="132"/>
                  </a:lnTo>
                  <a:lnTo>
                    <a:pt x="1499" y="141"/>
                  </a:lnTo>
                  <a:lnTo>
                    <a:pt x="1481" y="151"/>
                  </a:lnTo>
                  <a:lnTo>
                    <a:pt x="1464" y="151"/>
                  </a:lnTo>
                  <a:lnTo>
                    <a:pt x="1441" y="151"/>
                  </a:lnTo>
                  <a:lnTo>
                    <a:pt x="1432" y="146"/>
                  </a:lnTo>
                  <a:lnTo>
                    <a:pt x="1419" y="141"/>
                  </a:lnTo>
                  <a:lnTo>
                    <a:pt x="1414" y="136"/>
                  </a:lnTo>
                  <a:lnTo>
                    <a:pt x="1405" y="132"/>
                  </a:lnTo>
                  <a:lnTo>
                    <a:pt x="1405" y="127"/>
                  </a:lnTo>
                  <a:lnTo>
                    <a:pt x="1401" y="122"/>
                  </a:lnTo>
                  <a:lnTo>
                    <a:pt x="1419" y="122"/>
                  </a:lnTo>
                  <a:lnTo>
                    <a:pt x="1428" y="127"/>
                  </a:lnTo>
                  <a:lnTo>
                    <a:pt x="1437" y="127"/>
                  </a:lnTo>
                  <a:lnTo>
                    <a:pt x="1446" y="127"/>
                  </a:lnTo>
                  <a:lnTo>
                    <a:pt x="1450" y="122"/>
                  </a:lnTo>
                  <a:lnTo>
                    <a:pt x="1459" y="117"/>
                  </a:lnTo>
                  <a:lnTo>
                    <a:pt x="1468" y="107"/>
                  </a:lnTo>
                  <a:lnTo>
                    <a:pt x="1468" y="97"/>
                  </a:lnTo>
                  <a:lnTo>
                    <a:pt x="1468" y="93"/>
                  </a:lnTo>
                  <a:lnTo>
                    <a:pt x="1468" y="78"/>
                  </a:lnTo>
                  <a:lnTo>
                    <a:pt x="1468" y="68"/>
                  </a:lnTo>
                  <a:lnTo>
                    <a:pt x="1464" y="59"/>
                  </a:lnTo>
                  <a:lnTo>
                    <a:pt x="1455" y="59"/>
                  </a:lnTo>
                  <a:lnTo>
                    <a:pt x="1450" y="54"/>
                  </a:lnTo>
                  <a:lnTo>
                    <a:pt x="1441" y="54"/>
                  </a:lnTo>
                  <a:lnTo>
                    <a:pt x="1423" y="49"/>
                  </a:lnTo>
                  <a:lnTo>
                    <a:pt x="1405" y="54"/>
                  </a:lnTo>
                  <a:lnTo>
                    <a:pt x="1392" y="59"/>
                  </a:lnTo>
                  <a:lnTo>
                    <a:pt x="1378" y="59"/>
                  </a:lnTo>
                  <a:lnTo>
                    <a:pt x="1352" y="73"/>
                  </a:lnTo>
                  <a:lnTo>
                    <a:pt x="1329" y="83"/>
                  </a:lnTo>
                  <a:lnTo>
                    <a:pt x="1302" y="102"/>
                  </a:lnTo>
                  <a:lnTo>
                    <a:pt x="1284" y="122"/>
                  </a:lnTo>
                  <a:lnTo>
                    <a:pt x="1262" y="141"/>
                  </a:lnTo>
                  <a:lnTo>
                    <a:pt x="1222" y="180"/>
                  </a:lnTo>
                  <a:lnTo>
                    <a:pt x="1199" y="205"/>
                  </a:lnTo>
                  <a:lnTo>
                    <a:pt x="1177" y="224"/>
                  </a:lnTo>
                  <a:lnTo>
                    <a:pt x="1159" y="239"/>
                  </a:lnTo>
                  <a:lnTo>
                    <a:pt x="1132" y="258"/>
                  </a:lnTo>
                  <a:lnTo>
                    <a:pt x="1110" y="268"/>
                  </a:lnTo>
                  <a:lnTo>
                    <a:pt x="1088" y="273"/>
                  </a:lnTo>
                  <a:lnTo>
                    <a:pt x="1056" y="282"/>
                  </a:lnTo>
                  <a:lnTo>
                    <a:pt x="1043" y="282"/>
                  </a:lnTo>
                  <a:lnTo>
                    <a:pt x="1029" y="282"/>
                  </a:lnTo>
                  <a:lnTo>
                    <a:pt x="1007" y="282"/>
                  </a:lnTo>
                  <a:lnTo>
                    <a:pt x="989" y="282"/>
                  </a:lnTo>
                  <a:lnTo>
                    <a:pt x="985" y="287"/>
                  </a:lnTo>
                  <a:lnTo>
                    <a:pt x="971" y="292"/>
                  </a:lnTo>
                  <a:lnTo>
                    <a:pt x="967" y="292"/>
                  </a:lnTo>
                  <a:lnTo>
                    <a:pt x="962" y="307"/>
                  </a:lnTo>
                  <a:lnTo>
                    <a:pt x="967" y="336"/>
                  </a:lnTo>
                  <a:lnTo>
                    <a:pt x="953" y="331"/>
                  </a:lnTo>
                  <a:lnTo>
                    <a:pt x="940" y="326"/>
                  </a:lnTo>
                  <a:lnTo>
                    <a:pt x="931" y="321"/>
                  </a:lnTo>
                  <a:lnTo>
                    <a:pt x="922" y="307"/>
                  </a:lnTo>
                  <a:lnTo>
                    <a:pt x="913" y="297"/>
                  </a:lnTo>
                  <a:lnTo>
                    <a:pt x="904" y="287"/>
                  </a:lnTo>
                  <a:lnTo>
                    <a:pt x="891" y="258"/>
                  </a:lnTo>
                  <a:lnTo>
                    <a:pt x="891" y="248"/>
                  </a:lnTo>
                  <a:lnTo>
                    <a:pt x="886" y="239"/>
                  </a:lnTo>
                  <a:lnTo>
                    <a:pt x="882" y="229"/>
                  </a:lnTo>
                  <a:lnTo>
                    <a:pt x="877" y="224"/>
                  </a:lnTo>
                  <a:lnTo>
                    <a:pt x="877" y="248"/>
                  </a:lnTo>
                  <a:lnTo>
                    <a:pt x="873" y="278"/>
                  </a:lnTo>
                  <a:lnTo>
                    <a:pt x="868" y="292"/>
                  </a:lnTo>
                  <a:lnTo>
                    <a:pt x="864" y="307"/>
                  </a:lnTo>
                  <a:lnTo>
                    <a:pt x="850" y="326"/>
                  </a:lnTo>
                  <a:lnTo>
                    <a:pt x="837" y="351"/>
                  </a:lnTo>
                  <a:lnTo>
                    <a:pt x="823" y="370"/>
                  </a:lnTo>
                  <a:lnTo>
                    <a:pt x="801" y="389"/>
                  </a:lnTo>
                  <a:lnTo>
                    <a:pt x="783" y="399"/>
                  </a:lnTo>
                  <a:lnTo>
                    <a:pt x="770" y="404"/>
                  </a:lnTo>
                  <a:lnTo>
                    <a:pt x="756" y="409"/>
                  </a:lnTo>
                  <a:lnTo>
                    <a:pt x="729" y="419"/>
                  </a:lnTo>
                  <a:lnTo>
                    <a:pt x="716" y="424"/>
                  </a:lnTo>
                  <a:lnTo>
                    <a:pt x="707" y="428"/>
                  </a:lnTo>
                  <a:lnTo>
                    <a:pt x="698" y="438"/>
                  </a:lnTo>
                  <a:lnTo>
                    <a:pt x="694" y="438"/>
                  </a:lnTo>
                  <a:lnTo>
                    <a:pt x="694" y="448"/>
                  </a:lnTo>
                  <a:lnTo>
                    <a:pt x="694" y="453"/>
                  </a:lnTo>
                  <a:lnTo>
                    <a:pt x="698" y="472"/>
                  </a:lnTo>
                  <a:lnTo>
                    <a:pt x="694" y="477"/>
                  </a:lnTo>
                  <a:lnTo>
                    <a:pt x="689" y="477"/>
                  </a:lnTo>
                  <a:lnTo>
                    <a:pt x="680" y="472"/>
                  </a:lnTo>
                  <a:lnTo>
                    <a:pt x="671" y="472"/>
                  </a:lnTo>
                  <a:lnTo>
                    <a:pt x="667" y="462"/>
                  </a:lnTo>
                  <a:lnTo>
                    <a:pt x="667" y="453"/>
                  </a:lnTo>
                  <a:lnTo>
                    <a:pt x="662" y="448"/>
                  </a:lnTo>
                  <a:lnTo>
                    <a:pt x="667" y="424"/>
                  </a:lnTo>
                  <a:lnTo>
                    <a:pt x="667" y="419"/>
                  </a:lnTo>
                  <a:lnTo>
                    <a:pt x="671" y="414"/>
                  </a:lnTo>
                  <a:lnTo>
                    <a:pt x="676" y="404"/>
                  </a:lnTo>
                  <a:lnTo>
                    <a:pt x="649" y="385"/>
                  </a:lnTo>
                  <a:lnTo>
                    <a:pt x="640" y="370"/>
                  </a:lnTo>
                  <a:lnTo>
                    <a:pt x="635" y="360"/>
                  </a:lnTo>
                  <a:lnTo>
                    <a:pt x="631" y="355"/>
                  </a:lnTo>
                  <a:lnTo>
                    <a:pt x="613" y="321"/>
                  </a:lnTo>
                  <a:lnTo>
                    <a:pt x="595" y="287"/>
                  </a:lnTo>
                  <a:lnTo>
                    <a:pt x="591" y="273"/>
                  </a:lnTo>
                  <a:lnTo>
                    <a:pt x="573" y="258"/>
                  </a:lnTo>
                  <a:lnTo>
                    <a:pt x="564" y="243"/>
                  </a:lnTo>
                  <a:lnTo>
                    <a:pt x="550" y="239"/>
                  </a:lnTo>
                  <a:lnTo>
                    <a:pt x="528" y="229"/>
                  </a:lnTo>
                  <a:lnTo>
                    <a:pt x="519" y="229"/>
                  </a:lnTo>
                  <a:lnTo>
                    <a:pt x="514" y="229"/>
                  </a:lnTo>
                  <a:lnTo>
                    <a:pt x="510" y="229"/>
                  </a:lnTo>
                  <a:lnTo>
                    <a:pt x="514" y="219"/>
                  </a:lnTo>
                  <a:lnTo>
                    <a:pt x="519" y="209"/>
                  </a:lnTo>
                  <a:lnTo>
                    <a:pt x="528" y="205"/>
                  </a:lnTo>
                  <a:lnTo>
                    <a:pt x="532" y="200"/>
                  </a:lnTo>
                  <a:lnTo>
                    <a:pt x="550" y="190"/>
                  </a:lnTo>
                  <a:lnTo>
                    <a:pt x="573" y="190"/>
                  </a:lnTo>
                  <a:lnTo>
                    <a:pt x="582" y="190"/>
                  </a:lnTo>
                  <a:lnTo>
                    <a:pt x="595" y="195"/>
                  </a:lnTo>
                  <a:lnTo>
                    <a:pt x="604" y="200"/>
                  </a:lnTo>
                  <a:lnTo>
                    <a:pt x="617" y="205"/>
                  </a:lnTo>
                  <a:lnTo>
                    <a:pt x="626" y="209"/>
                  </a:lnTo>
                  <a:lnTo>
                    <a:pt x="635" y="224"/>
                  </a:lnTo>
                  <a:lnTo>
                    <a:pt x="649" y="239"/>
                  </a:lnTo>
                  <a:lnTo>
                    <a:pt x="658" y="229"/>
                  </a:lnTo>
                  <a:lnTo>
                    <a:pt x="667" y="224"/>
                  </a:lnTo>
                  <a:lnTo>
                    <a:pt x="680" y="224"/>
                  </a:lnTo>
                  <a:lnTo>
                    <a:pt x="694" y="219"/>
                  </a:lnTo>
                  <a:lnTo>
                    <a:pt x="702" y="219"/>
                  </a:lnTo>
                  <a:lnTo>
                    <a:pt x="711" y="219"/>
                  </a:lnTo>
                  <a:lnTo>
                    <a:pt x="738" y="224"/>
                  </a:lnTo>
                  <a:lnTo>
                    <a:pt x="752" y="229"/>
                  </a:lnTo>
                  <a:lnTo>
                    <a:pt x="765" y="243"/>
                  </a:lnTo>
                  <a:lnTo>
                    <a:pt x="770" y="248"/>
                  </a:lnTo>
                  <a:lnTo>
                    <a:pt x="774" y="258"/>
                  </a:lnTo>
                  <a:lnTo>
                    <a:pt x="779" y="268"/>
                  </a:lnTo>
                  <a:lnTo>
                    <a:pt x="779" y="273"/>
                  </a:lnTo>
                  <a:lnTo>
                    <a:pt x="774" y="287"/>
                  </a:lnTo>
                  <a:lnTo>
                    <a:pt x="770" y="282"/>
                  </a:lnTo>
                  <a:lnTo>
                    <a:pt x="765" y="278"/>
                  </a:lnTo>
                  <a:lnTo>
                    <a:pt x="752" y="278"/>
                  </a:lnTo>
                  <a:lnTo>
                    <a:pt x="738" y="278"/>
                  </a:lnTo>
                  <a:lnTo>
                    <a:pt x="725" y="282"/>
                  </a:lnTo>
                  <a:lnTo>
                    <a:pt x="716" y="287"/>
                  </a:lnTo>
                  <a:lnTo>
                    <a:pt x="711" y="292"/>
                  </a:lnTo>
                  <a:lnTo>
                    <a:pt x="698" y="312"/>
                  </a:lnTo>
                  <a:lnTo>
                    <a:pt x="694" y="321"/>
                  </a:lnTo>
                  <a:lnTo>
                    <a:pt x="694" y="326"/>
                  </a:lnTo>
                  <a:lnTo>
                    <a:pt x="694" y="336"/>
                  </a:lnTo>
                  <a:lnTo>
                    <a:pt x="698" y="341"/>
                  </a:lnTo>
                  <a:lnTo>
                    <a:pt x="702" y="355"/>
                  </a:lnTo>
                  <a:lnTo>
                    <a:pt x="711" y="370"/>
                  </a:lnTo>
                  <a:lnTo>
                    <a:pt x="716" y="370"/>
                  </a:lnTo>
                  <a:lnTo>
                    <a:pt x="725" y="380"/>
                  </a:lnTo>
                  <a:lnTo>
                    <a:pt x="734" y="385"/>
                  </a:lnTo>
                  <a:lnTo>
                    <a:pt x="743" y="385"/>
                  </a:lnTo>
                  <a:lnTo>
                    <a:pt x="761" y="385"/>
                  </a:lnTo>
                  <a:lnTo>
                    <a:pt x="783" y="380"/>
                  </a:lnTo>
                  <a:lnTo>
                    <a:pt x="797" y="370"/>
                  </a:lnTo>
                  <a:lnTo>
                    <a:pt x="810" y="355"/>
                  </a:lnTo>
                  <a:lnTo>
                    <a:pt x="823" y="341"/>
                  </a:lnTo>
                  <a:lnTo>
                    <a:pt x="837" y="321"/>
                  </a:lnTo>
                  <a:lnTo>
                    <a:pt x="846" y="307"/>
                  </a:lnTo>
                  <a:lnTo>
                    <a:pt x="855" y="292"/>
                  </a:lnTo>
                  <a:lnTo>
                    <a:pt x="859" y="268"/>
                  </a:lnTo>
                  <a:lnTo>
                    <a:pt x="859" y="248"/>
                  </a:lnTo>
                  <a:lnTo>
                    <a:pt x="855" y="243"/>
                  </a:lnTo>
                  <a:lnTo>
                    <a:pt x="850" y="243"/>
                  </a:lnTo>
                  <a:lnTo>
                    <a:pt x="846" y="243"/>
                  </a:lnTo>
                  <a:lnTo>
                    <a:pt x="837" y="253"/>
                  </a:lnTo>
                  <a:lnTo>
                    <a:pt x="832" y="253"/>
                  </a:lnTo>
                  <a:lnTo>
                    <a:pt x="828" y="248"/>
                  </a:lnTo>
                  <a:lnTo>
                    <a:pt x="832" y="239"/>
                  </a:lnTo>
                  <a:lnTo>
                    <a:pt x="841" y="224"/>
                  </a:lnTo>
                  <a:lnTo>
                    <a:pt x="846" y="209"/>
                  </a:lnTo>
                  <a:lnTo>
                    <a:pt x="850" y="195"/>
                  </a:lnTo>
                  <a:lnTo>
                    <a:pt x="850" y="180"/>
                  </a:lnTo>
                  <a:lnTo>
                    <a:pt x="846" y="161"/>
                  </a:lnTo>
                  <a:lnTo>
                    <a:pt x="846" y="146"/>
                  </a:lnTo>
                  <a:lnTo>
                    <a:pt x="837" y="132"/>
                  </a:lnTo>
                  <a:lnTo>
                    <a:pt x="832" y="122"/>
                  </a:lnTo>
                  <a:lnTo>
                    <a:pt x="819" y="107"/>
                  </a:lnTo>
                  <a:lnTo>
                    <a:pt x="801" y="83"/>
                  </a:lnTo>
                  <a:lnTo>
                    <a:pt x="774" y="63"/>
                  </a:lnTo>
                  <a:lnTo>
                    <a:pt x="770" y="68"/>
                  </a:lnTo>
                  <a:lnTo>
                    <a:pt x="770" y="73"/>
                  </a:lnTo>
                  <a:lnTo>
                    <a:pt x="770" y="83"/>
                  </a:lnTo>
                  <a:lnTo>
                    <a:pt x="770" y="97"/>
                  </a:lnTo>
                  <a:lnTo>
                    <a:pt x="770" y="107"/>
                  </a:lnTo>
                  <a:lnTo>
                    <a:pt x="761" y="122"/>
                  </a:lnTo>
                  <a:lnTo>
                    <a:pt x="756" y="127"/>
                  </a:lnTo>
                  <a:lnTo>
                    <a:pt x="756" y="136"/>
                  </a:lnTo>
                  <a:lnTo>
                    <a:pt x="743" y="141"/>
                  </a:lnTo>
                  <a:lnTo>
                    <a:pt x="729" y="151"/>
                  </a:lnTo>
                  <a:lnTo>
                    <a:pt x="716" y="151"/>
                  </a:lnTo>
                  <a:lnTo>
                    <a:pt x="716" y="136"/>
                  </a:lnTo>
                  <a:lnTo>
                    <a:pt x="711" y="122"/>
                  </a:lnTo>
                  <a:lnTo>
                    <a:pt x="711" y="107"/>
                  </a:lnTo>
                  <a:lnTo>
                    <a:pt x="702" y="93"/>
                  </a:lnTo>
                  <a:lnTo>
                    <a:pt x="694" y="78"/>
                  </a:lnTo>
                  <a:lnTo>
                    <a:pt x="689" y="68"/>
                  </a:lnTo>
                  <a:lnTo>
                    <a:pt x="680" y="59"/>
                  </a:lnTo>
                  <a:lnTo>
                    <a:pt x="667" y="49"/>
                  </a:lnTo>
                  <a:lnTo>
                    <a:pt x="662" y="44"/>
                  </a:lnTo>
                  <a:lnTo>
                    <a:pt x="649" y="44"/>
                  </a:lnTo>
                  <a:lnTo>
                    <a:pt x="640" y="39"/>
                  </a:lnTo>
                  <a:lnTo>
                    <a:pt x="635" y="44"/>
                  </a:lnTo>
                  <a:lnTo>
                    <a:pt x="631" y="44"/>
                  </a:lnTo>
                  <a:lnTo>
                    <a:pt x="626" y="44"/>
                  </a:lnTo>
                  <a:lnTo>
                    <a:pt x="622" y="49"/>
                  </a:lnTo>
                  <a:lnTo>
                    <a:pt x="622" y="59"/>
                  </a:lnTo>
                  <a:lnTo>
                    <a:pt x="617" y="73"/>
                  </a:lnTo>
                  <a:lnTo>
                    <a:pt x="622" y="88"/>
                  </a:lnTo>
                  <a:lnTo>
                    <a:pt x="631" y="102"/>
                  </a:lnTo>
                  <a:lnTo>
                    <a:pt x="640" y="112"/>
                  </a:lnTo>
                  <a:lnTo>
                    <a:pt x="667" y="136"/>
                  </a:lnTo>
                  <a:lnTo>
                    <a:pt x="640" y="136"/>
                  </a:lnTo>
                  <a:lnTo>
                    <a:pt x="613" y="132"/>
                  </a:lnTo>
                  <a:lnTo>
                    <a:pt x="586" y="136"/>
                  </a:lnTo>
                  <a:lnTo>
                    <a:pt x="573" y="141"/>
                  </a:lnTo>
                  <a:lnTo>
                    <a:pt x="559" y="141"/>
                  </a:lnTo>
                  <a:lnTo>
                    <a:pt x="559" y="132"/>
                  </a:lnTo>
                  <a:lnTo>
                    <a:pt x="564" y="122"/>
                  </a:lnTo>
                  <a:lnTo>
                    <a:pt x="568" y="107"/>
                  </a:lnTo>
                  <a:lnTo>
                    <a:pt x="568" y="102"/>
                  </a:lnTo>
                  <a:lnTo>
                    <a:pt x="564" y="97"/>
                  </a:lnTo>
                  <a:lnTo>
                    <a:pt x="559" y="93"/>
                  </a:lnTo>
                  <a:lnTo>
                    <a:pt x="555" y="83"/>
                  </a:lnTo>
                  <a:lnTo>
                    <a:pt x="546" y="78"/>
                  </a:lnTo>
                  <a:lnTo>
                    <a:pt x="532" y="73"/>
                  </a:lnTo>
                  <a:lnTo>
                    <a:pt x="514" y="83"/>
                  </a:lnTo>
                  <a:lnTo>
                    <a:pt x="501" y="93"/>
                  </a:lnTo>
                  <a:lnTo>
                    <a:pt x="483" y="107"/>
                  </a:lnTo>
                  <a:lnTo>
                    <a:pt x="470" y="127"/>
                  </a:lnTo>
                  <a:lnTo>
                    <a:pt x="461" y="141"/>
                  </a:lnTo>
                  <a:lnTo>
                    <a:pt x="452" y="156"/>
                  </a:lnTo>
                  <a:lnTo>
                    <a:pt x="434" y="190"/>
                  </a:lnTo>
                  <a:lnTo>
                    <a:pt x="420" y="239"/>
                  </a:lnTo>
                  <a:lnTo>
                    <a:pt x="434" y="263"/>
                  </a:lnTo>
                  <a:lnTo>
                    <a:pt x="447" y="282"/>
                  </a:lnTo>
                  <a:lnTo>
                    <a:pt x="461" y="302"/>
                  </a:lnTo>
                  <a:lnTo>
                    <a:pt x="479" y="316"/>
                  </a:lnTo>
                  <a:lnTo>
                    <a:pt x="514" y="346"/>
                  </a:lnTo>
                  <a:lnTo>
                    <a:pt x="550" y="370"/>
                  </a:lnTo>
                  <a:lnTo>
                    <a:pt x="550" y="375"/>
                  </a:lnTo>
                  <a:lnTo>
                    <a:pt x="550" y="380"/>
                  </a:lnTo>
                  <a:lnTo>
                    <a:pt x="546" y="389"/>
                  </a:lnTo>
                  <a:lnTo>
                    <a:pt x="541" y="394"/>
                  </a:lnTo>
                  <a:lnTo>
                    <a:pt x="537" y="404"/>
                  </a:lnTo>
                  <a:lnTo>
                    <a:pt x="537" y="419"/>
                  </a:lnTo>
                  <a:lnTo>
                    <a:pt x="537" y="433"/>
                  </a:lnTo>
                  <a:lnTo>
                    <a:pt x="546" y="443"/>
                  </a:lnTo>
                  <a:lnTo>
                    <a:pt x="550" y="453"/>
                  </a:lnTo>
                  <a:lnTo>
                    <a:pt x="564" y="462"/>
                  </a:lnTo>
                  <a:lnTo>
                    <a:pt x="573" y="467"/>
                  </a:lnTo>
                  <a:lnTo>
                    <a:pt x="577" y="472"/>
                  </a:lnTo>
                  <a:lnTo>
                    <a:pt x="591" y="472"/>
                  </a:lnTo>
                  <a:lnTo>
                    <a:pt x="600" y="472"/>
                  </a:lnTo>
                  <a:lnTo>
                    <a:pt x="604" y="472"/>
                  </a:lnTo>
                  <a:lnTo>
                    <a:pt x="617" y="472"/>
                  </a:lnTo>
                  <a:lnTo>
                    <a:pt x="613" y="482"/>
                  </a:lnTo>
                  <a:lnTo>
                    <a:pt x="604" y="487"/>
                  </a:lnTo>
                  <a:lnTo>
                    <a:pt x="600" y="497"/>
                  </a:lnTo>
                  <a:lnTo>
                    <a:pt x="591" y="501"/>
                  </a:lnTo>
                  <a:lnTo>
                    <a:pt x="582" y="506"/>
                  </a:lnTo>
                  <a:lnTo>
                    <a:pt x="573" y="511"/>
                  </a:lnTo>
                  <a:lnTo>
                    <a:pt x="555" y="521"/>
                  </a:lnTo>
                  <a:lnTo>
                    <a:pt x="541" y="521"/>
                  </a:lnTo>
                  <a:lnTo>
                    <a:pt x="528" y="516"/>
                  </a:lnTo>
                  <a:lnTo>
                    <a:pt x="523" y="511"/>
                  </a:lnTo>
                  <a:lnTo>
                    <a:pt x="514" y="501"/>
                  </a:lnTo>
                  <a:lnTo>
                    <a:pt x="506" y="497"/>
                  </a:lnTo>
                  <a:lnTo>
                    <a:pt x="501" y="487"/>
                  </a:lnTo>
                  <a:lnTo>
                    <a:pt x="492" y="482"/>
                  </a:lnTo>
                  <a:lnTo>
                    <a:pt x="488" y="472"/>
                  </a:lnTo>
                  <a:lnTo>
                    <a:pt x="483" y="458"/>
                  </a:lnTo>
                  <a:lnTo>
                    <a:pt x="483" y="443"/>
                  </a:lnTo>
                  <a:lnTo>
                    <a:pt x="483" y="433"/>
                  </a:lnTo>
                  <a:lnTo>
                    <a:pt x="483" y="419"/>
                  </a:lnTo>
                  <a:lnTo>
                    <a:pt x="488" y="404"/>
                  </a:lnTo>
                  <a:lnTo>
                    <a:pt x="488" y="389"/>
                  </a:lnTo>
                  <a:lnTo>
                    <a:pt x="483" y="380"/>
                  </a:lnTo>
                  <a:lnTo>
                    <a:pt x="479" y="365"/>
                  </a:lnTo>
                  <a:lnTo>
                    <a:pt x="465" y="346"/>
                  </a:lnTo>
                  <a:lnTo>
                    <a:pt x="452" y="326"/>
                  </a:lnTo>
                  <a:lnTo>
                    <a:pt x="443" y="321"/>
                  </a:lnTo>
                  <a:lnTo>
                    <a:pt x="434" y="312"/>
                  </a:lnTo>
                  <a:lnTo>
                    <a:pt x="425" y="307"/>
                  </a:lnTo>
                  <a:lnTo>
                    <a:pt x="412" y="302"/>
                  </a:lnTo>
                  <a:lnTo>
                    <a:pt x="407" y="307"/>
                  </a:lnTo>
                  <a:lnTo>
                    <a:pt x="403" y="331"/>
                  </a:lnTo>
                  <a:lnTo>
                    <a:pt x="403" y="355"/>
                  </a:lnTo>
                  <a:lnTo>
                    <a:pt x="407" y="375"/>
                  </a:lnTo>
                  <a:lnTo>
                    <a:pt x="412" y="399"/>
                  </a:lnTo>
                  <a:lnTo>
                    <a:pt x="420" y="419"/>
                  </a:lnTo>
                  <a:lnTo>
                    <a:pt x="425" y="438"/>
                  </a:lnTo>
                  <a:lnTo>
                    <a:pt x="438" y="453"/>
                  </a:lnTo>
                  <a:lnTo>
                    <a:pt x="452" y="472"/>
                  </a:lnTo>
                  <a:lnTo>
                    <a:pt x="470" y="487"/>
                  </a:lnTo>
                  <a:lnTo>
                    <a:pt x="492" y="506"/>
                  </a:lnTo>
                  <a:lnTo>
                    <a:pt x="514" y="521"/>
                  </a:lnTo>
                  <a:lnTo>
                    <a:pt x="537" y="535"/>
                  </a:lnTo>
                  <a:lnTo>
                    <a:pt x="559" y="555"/>
                  </a:lnTo>
                  <a:lnTo>
                    <a:pt x="568" y="565"/>
                  </a:lnTo>
                  <a:lnTo>
                    <a:pt x="573" y="570"/>
                  </a:lnTo>
                  <a:lnTo>
                    <a:pt x="582" y="584"/>
                  </a:lnTo>
                  <a:lnTo>
                    <a:pt x="586" y="599"/>
                  </a:lnTo>
                  <a:lnTo>
                    <a:pt x="591" y="613"/>
                  </a:lnTo>
                  <a:lnTo>
                    <a:pt x="591" y="633"/>
                  </a:lnTo>
                  <a:lnTo>
                    <a:pt x="595" y="638"/>
                  </a:lnTo>
                  <a:lnTo>
                    <a:pt x="595" y="643"/>
                  </a:lnTo>
                  <a:lnTo>
                    <a:pt x="591" y="647"/>
                  </a:lnTo>
                  <a:lnTo>
                    <a:pt x="582" y="643"/>
                  </a:lnTo>
                  <a:lnTo>
                    <a:pt x="564" y="643"/>
                  </a:lnTo>
                  <a:lnTo>
                    <a:pt x="550" y="638"/>
                  </a:lnTo>
                  <a:lnTo>
                    <a:pt x="541" y="633"/>
                  </a:lnTo>
                  <a:lnTo>
                    <a:pt x="523" y="628"/>
                  </a:lnTo>
                  <a:lnTo>
                    <a:pt x="519" y="618"/>
                  </a:lnTo>
                  <a:lnTo>
                    <a:pt x="510" y="608"/>
                  </a:lnTo>
                  <a:lnTo>
                    <a:pt x="492" y="584"/>
                  </a:lnTo>
                  <a:lnTo>
                    <a:pt x="479" y="565"/>
                  </a:lnTo>
                  <a:lnTo>
                    <a:pt x="465" y="535"/>
                  </a:lnTo>
                  <a:lnTo>
                    <a:pt x="447" y="511"/>
                  </a:lnTo>
                  <a:lnTo>
                    <a:pt x="434" y="492"/>
                  </a:lnTo>
                  <a:lnTo>
                    <a:pt x="420" y="477"/>
                  </a:lnTo>
                  <a:lnTo>
                    <a:pt x="403" y="462"/>
                  </a:lnTo>
                  <a:lnTo>
                    <a:pt x="385" y="458"/>
                  </a:lnTo>
                  <a:lnTo>
                    <a:pt x="367" y="448"/>
                  </a:lnTo>
                  <a:lnTo>
                    <a:pt x="344" y="443"/>
                  </a:lnTo>
                  <a:lnTo>
                    <a:pt x="326" y="438"/>
                  </a:lnTo>
                  <a:lnTo>
                    <a:pt x="304" y="438"/>
                  </a:lnTo>
                  <a:lnTo>
                    <a:pt x="282" y="443"/>
                  </a:lnTo>
                  <a:lnTo>
                    <a:pt x="277" y="448"/>
                  </a:lnTo>
                  <a:lnTo>
                    <a:pt x="282" y="462"/>
                  </a:lnTo>
                  <a:lnTo>
                    <a:pt x="286" y="472"/>
                  </a:lnTo>
                  <a:lnTo>
                    <a:pt x="295" y="482"/>
                  </a:lnTo>
                  <a:lnTo>
                    <a:pt x="300" y="492"/>
                  </a:lnTo>
                  <a:lnTo>
                    <a:pt x="317" y="506"/>
                  </a:lnTo>
                  <a:lnTo>
                    <a:pt x="335" y="521"/>
                  </a:lnTo>
                  <a:lnTo>
                    <a:pt x="349" y="531"/>
                  </a:lnTo>
                  <a:lnTo>
                    <a:pt x="358" y="531"/>
                  </a:lnTo>
                  <a:lnTo>
                    <a:pt x="371" y="531"/>
                  </a:lnTo>
                  <a:lnTo>
                    <a:pt x="385" y="531"/>
                  </a:lnTo>
                  <a:lnTo>
                    <a:pt x="398" y="531"/>
                  </a:lnTo>
                  <a:lnTo>
                    <a:pt x="407" y="526"/>
                  </a:lnTo>
                  <a:lnTo>
                    <a:pt x="420" y="531"/>
                  </a:lnTo>
                  <a:lnTo>
                    <a:pt x="434" y="531"/>
                  </a:lnTo>
                  <a:lnTo>
                    <a:pt x="443" y="535"/>
                  </a:lnTo>
                  <a:lnTo>
                    <a:pt x="447" y="545"/>
                  </a:lnTo>
                  <a:lnTo>
                    <a:pt x="456" y="550"/>
                  </a:lnTo>
                  <a:lnTo>
                    <a:pt x="461" y="560"/>
                  </a:lnTo>
                  <a:lnTo>
                    <a:pt x="470" y="570"/>
                  </a:lnTo>
                  <a:lnTo>
                    <a:pt x="474" y="579"/>
                  </a:lnTo>
                  <a:lnTo>
                    <a:pt x="479" y="589"/>
                  </a:lnTo>
                  <a:lnTo>
                    <a:pt x="479" y="604"/>
                  </a:lnTo>
                  <a:lnTo>
                    <a:pt x="470" y="623"/>
                  </a:lnTo>
                  <a:lnTo>
                    <a:pt x="465" y="633"/>
                  </a:lnTo>
                  <a:lnTo>
                    <a:pt x="461" y="643"/>
                  </a:lnTo>
                  <a:lnTo>
                    <a:pt x="456" y="652"/>
                  </a:lnTo>
                  <a:lnTo>
                    <a:pt x="447" y="662"/>
                  </a:lnTo>
                  <a:lnTo>
                    <a:pt x="443" y="667"/>
                  </a:lnTo>
                  <a:lnTo>
                    <a:pt x="434" y="672"/>
                  </a:lnTo>
                  <a:lnTo>
                    <a:pt x="434" y="662"/>
                  </a:lnTo>
                  <a:lnTo>
                    <a:pt x="434" y="652"/>
                  </a:lnTo>
                  <a:lnTo>
                    <a:pt x="434" y="643"/>
                  </a:lnTo>
                  <a:lnTo>
                    <a:pt x="434" y="628"/>
                  </a:lnTo>
                  <a:lnTo>
                    <a:pt x="429" y="623"/>
                  </a:lnTo>
                  <a:lnTo>
                    <a:pt x="425" y="613"/>
                  </a:lnTo>
                  <a:lnTo>
                    <a:pt x="420" y="599"/>
                  </a:lnTo>
                  <a:lnTo>
                    <a:pt x="407" y="594"/>
                  </a:lnTo>
                  <a:lnTo>
                    <a:pt x="398" y="584"/>
                  </a:lnTo>
                  <a:lnTo>
                    <a:pt x="385" y="584"/>
                  </a:lnTo>
                  <a:lnTo>
                    <a:pt x="376" y="584"/>
                  </a:lnTo>
                  <a:lnTo>
                    <a:pt x="371" y="584"/>
                  </a:lnTo>
                  <a:lnTo>
                    <a:pt x="362" y="589"/>
                  </a:lnTo>
                  <a:lnTo>
                    <a:pt x="358" y="594"/>
                  </a:lnTo>
                  <a:lnTo>
                    <a:pt x="349" y="599"/>
                  </a:lnTo>
                  <a:lnTo>
                    <a:pt x="344" y="599"/>
                  </a:lnTo>
                  <a:lnTo>
                    <a:pt x="340" y="599"/>
                  </a:lnTo>
                  <a:lnTo>
                    <a:pt x="317" y="560"/>
                  </a:lnTo>
                  <a:lnTo>
                    <a:pt x="291" y="521"/>
                  </a:lnTo>
                  <a:lnTo>
                    <a:pt x="277" y="501"/>
                  </a:lnTo>
                  <a:lnTo>
                    <a:pt x="259" y="487"/>
                  </a:lnTo>
                  <a:lnTo>
                    <a:pt x="241" y="472"/>
                  </a:lnTo>
                  <a:lnTo>
                    <a:pt x="219" y="458"/>
                  </a:lnTo>
                  <a:lnTo>
                    <a:pt x="179" y="472"/>
                  </a:lnTo>
                  <a:lnTo>
                    <a:pt x="143" y="492"/>
                  </a:lnTo>
                  <a:lnTo>
                    <a:pt x="129" y="501"/>
                  </a:lnTo>
                  <a:lnTo>
                    <a:pt x="116" y="511"/>
                  </a:lnTo>
                  <a:lnTo>
                    <a:pt x="98" y="531"/>
                  </a:lnTo>
                  <a:lnTo>
                    <a:pt x="85" y="545"/>
                  </a:lnTo>
                  <a:lnTo>
                    <a:pt x="76" y="565"/>
                  </a:lnTo>
                  <a:lnTo>
                    <a:pt x="71" y="579"/>
                  </a:lnTo>
                  <a:lnTo>
                    <a:pt x="71" y="594"/>
                  </a:lnTo>
                  <a:lnTo>
                    <a:pt x="76" y="604"/>
                  </a:lnTo>
                  <a:lnTo>
                    <a:pt x="85" y="613"/>
                  </a:lnTo>
                  <a:lnTo>
                    <a:pt x="89" y="613"/>
                  </a:lnTo>
                  <a:lnTo>
                    <a:pt x="94" y="618"/>
                  </a:lnTo>
                  <a:lnTo>
                    <a:pt x="98" y="618"/>
                  </a:lnTo>
                  <a:lnTo>
                    <a:pt x="112" y="613"/>
                  </a:lnTo>
                  <a:lnTo>
                    <a:pt x="121" y="613"/>
                  </a:lnTo>
                  <a:lnTo>
                    <a:pt x="134" y="608"/>
                  </a:lnTo>
                  <a:lnTo>
                    <a:pt x="129" y="623"/>
                  </a:lnTo>
                  <a:lnTo>
                    <a:pt x="125" y="638"/>
                  </a:lnTo>
                  <a:lnTo>
                    <a:pt x="121" y="667"/>
                  </a:lnTo>
                  <a:lnTo>
                    <a:pt x="125" y="696"/>
                  </a:lnTo>
                  <a:lnTo>
                    <a:pt x="125" y="725"/>
                  </a:lnTo>
                  <a:lnTo>
                    <a:pt x="103" y="696"/>
                  </a:lnTo>
                  <a:lnTo>
                    <a:pt x="94" y="686"/>
                  </a:lnTo>
                  <a:lnTo>
                    <a:pt x="80" y="677"/>
                  </a:lnTo>
                  <a:lnTo>
                    <a:pt x="71" y="672"/>
                  </a:lnTo>
                  <a:lnTo>
                    <a:pt x="58" y="677"/>
                  </a:lnTo>
                  <a:lnTo>
                    <a:pt x="53" y="677"/>
                  </a:lnTo>
                  <a:lnTo>
                    <a:pt x="44" y="677"/>
                  </a:lnTo>
                  <a:lnTo>
                    <a:pt x="40" y="681"/>
                  </a:lnTo>
                  <a:lnTo>
                    <a:pt x="40" y="686"/>
                  </a:lnTo>
                  <a:lnTo>
                    <a:pt x="40" y="696"/>
                  </a:lnTo>
                  <a:lnTo>
                    <a:pt x="35" y="696"/>
                  </a:lnTo>
                  <a:lnTo>
                    <a:pt x="40" y="711"/>
                  </a:lnTo>
                  <a:lnTo>
                    <a:pt x="40" y="720"/>
                  </a:lnTo>
                  <a:lnTo>
                    <a:pt x="44" y="725"/>
                  </a:lnTo>
                  <a:lnTo>
                    <a:pt x="53" y="740"/>
                  </a:lnTo>
                  <a:lnTo>
                    <a:pt x="62" y="750"/>
                  </a:lnTo>
                  <a:lnTo>
                    <a:pt x="71" y="759"/>
                  </a:lnTo>
                  <a:lnTo>
                    <a:pt x="85" y="764"/>
                  </a:lnTo>
                  <a:lnTo>
                    <a:pt x="98" y="774"/>
                  </a:lnTo>
                  <a:lnTo>
                    <a:pt x="112" y="774"/>
                  </a:lnTo>
                  <a:lnTo>
                    <a:pt x="125" y="779"/>
                  </a:lnTo>
                  <a:lnTo>
                    <a:pt x="138" y="779"/>
                  </a:lnTo>
                  <a:lnTo>
                    <a:pt x="138" y="793"/>
                  </a:lnTo>
                  <a:lnTo>
                    <a:pt x="134" y="808"/>
                  </a:lnTo>
                  <a:lnTo>
                    <a:pt x="125" y="823"/>
                  </a:lnTo>
                  <a:lnTo>
                    <a:pt x="116" y="827"/>
                  </a:lnTo>
                  <a:lnTo>
                    <a:pt x="112" y="827"/>
                  </a:lnTo>
                  <a:lnTo>
                    <a:pt x="98" y="837"/>
                  </a:lnTo>
                  <a:lnTo>
                    <a:pt x="89" y="837"/>
                  </a:lnTo>
                  <a:lnTo>
                    <a:pt x="76" y="837"/>
                  </a:lnTo>
                  <a:lnTo>
                    <a:pt x="67" y="842"/>
                  </a:lnTo>
                  <a:lnTo>
                    <a:pt x="62" y="842"/>
                  </a:lnTo>
                  <a:lnTo>
                    <a:pt x="58" y="842"/>
                  </a:lnTo>
                  <a:lnTo>
                    <a:pt x="76" y="871"/>
                  </a:lnTo>
                  <a:lnTo>
                    <a:pt x="98" y="891"/>
                  </a:lnTo>
                  <a:lnTo>
                    <a:pt x="112" y="905"/>
                  </a:lnTo>
                  <a:lnTo>
                    <a:pt x="121" y="910"/>
                  </a:lnTo>
                  <a:lnTo>
                    <a:pt x="134" y="920"/>
                  </a:lnTo>
                  <a:lnTo>
                    <a:pt x="147" y="925"/>
                  </a:lnTo>
                  <a:lnTo>
                    <a:pt x="165" y="925"/>
                  </a:lnTo>
                  <a:lnTo>
                    <a:pt x="179" y="925"/>
                  </a:lnTo>
                  <a:lnTo>
                    <a:pt x="192" y="925"/>
                  </a:lnTo>
                  <a:lnTo>
                    <a:pt x="206" y="915"/>
                  </a:lnTo>
                  <a:lnTo>
                    <a:pt x="219" y="905"/>
                  </a:lnTo>
                  <a:lnTo>
                    <a:pt x="228" y="900"/>
                  </a:lnTo>
                  <a:lnTo>
                    <a:pt x="232" y="905"/>
                  </a:lnTo>
                  <a:lnTo>
                    <a:pt x="232" y="910"/>
                  </a:lnTo>
                  <a:lnTo>
                    <a:pt x="223" y="920"/>
                  </a:lnTo>
                  <a:lnTo>
                    <a:pt x="223" y="925"/>
                  </a:lnTo>
                  <a:lnTo>
                    <a:pt x="223" y="930"/>
                  </a:lnTo>
                  <a:lnTo>
                    <a:pt x="228" y="935"/>
                  </a:lnTo>
                  <a:lnTo>
                    <a:pt x="246" y="935"/>
                  </a:lnTo>
                  <a:lnTo>
                    <a:pt x="268" y="930"/>
                  </a:lnTo>
                  <a:lnTo>
                    <a:pt x="282" y="920"/>
                  </a:lnTo>
                  <a:lnTo>
                    <a:pt x="300" y="910"/>
                  </a:lnTo>
                  <a:lnTo>
                    <a:pt x="313" y="896"/>
                  </a:lnTo>
                  <a:lnTo>
                    <a:pt x="326" y="881"/>
                  </a:lnTo>
                  <a:lnTo>
                    <a:pt x="340" y="866"/>
                  </a:lnTo>
                  <a:lnTo>
                    <a:pt x="349" y="852"/>
                  </a:lnTo>
                  <a:lnTo>
                    <a:pt x="353" y="827"/>
                  </a:lnTo>
                  <a:lnTo>
                    <a:pt x="353" y="808"/>
                  </a:lnTo>
                  <a:lnTo>
                    <a:pt x="353" y="798"/>
                  </a:lnTo>
                  <a:lnTo>
                    <a:pt x="349" y="793"/>
                  </a:lnTo>
                  <a:lnTo>
                    <a:pt x="340" y="779"/>
                  </a:lnTo>
                  <a:lnTo>
                    <a:pt x="340" y="774"/>
                  </a:lnTo>
                  <a:lnTo>
                    <a:pt x="326" y="764"/>
                  </a:lnTo>
                  <a:lnTo>
                    <a:pt x="313" y="759"/>
                  </a:lnTo>
                  <a:lnTo>
                    <a:pt x="309" y="759"/>
                  </a:lnTo>
                  <a:lnTo>
                    <a:pt x="300" y="759"/>
                  </a:lnTo>
                  <a:lnTo>
                    <a:pt x="295" y="759"/>
                  </a:lnTo>
                  <a:lnTo>
                    <a:pt x="286" y="759"/>
                  </a:lnTo>
                  <a:lnTo>
                    <a:pt x="268" y="774"/>
                  </a:lnTo>
                  <a:lnTo>
                    <a:pt x="264" y="779"/>
                  </a:lnTo>
                  <a:lnTo>
                    <a:pt x="259" y="789"/>
                  </a:lnTo>
                  <a:lnTo>
                    <a:pt x="255" y="803"/>
                  </a:lnTo>
                  <a:lnTo>
                    <a:pt x="255" y="818"/>
                  </a:lnTo>
                  <a:lnTo>
                    <a:pt x="255" y="832"/>
                  </a:lnTo>
                  <a:lnTo>
                    <a:pt x="259" y="842"/>
                  </a:lnTo>
                  <a:lnTo>
                    <a:pt x="264" y="842"/>
                  </a:lnTo>
                  <a:lnTo>
                    <a:pt x="255" y="847"/>
                  </a:lnTo>
                  <a:lnTo>
                    <a:pt x="246" y="847"/>
                  </a:lnTo>
                  <a:lnTo>
                    <a:pt x="237" y="842"/>
                  </a:lnTo>
                  <a:lnTo>
                    <a:pt x="228" y="842"/>
                  </a:lnTo>
                  <a:lnTo>
                    <a:pt x="223" y="832"/>
                  </a:lnTo>
                  <a:lnTo>
                    <a:pt x="210" y="818"/>
                  </a:lnTo>
                  <a:lnTo>
                    <a:pt x="206" y="803"/>
                  </a:lnTo>
                  <a:lnTo>
                    <a:pt x="201" y="774"/>
                  </a:lnTo>
                  <a:lnTo>
                    <a:pt x="201" y="764"/>
                  </a:lnTo>
                  <a:lnTo>
                    <a:pt x="201" y="754"/>
                  </a:lnTo>
                  <a:lnTo>
                    <a:pt x="206" y="740"/>
                  </a:lnTo>
                  <a:lnTo>
                    <a:pt x="206" y="725"/>
                  </a:lnTo>
                  <a:lnTo>
                    <a:pt x="210" y="716"/>
                  </a:lnTo>
                  <a:lnTo>
                    <a:pt x="219" y="711"/>
                  </a:lnTo>
                  <a:lnTo>
                    <a:pt x="206" y="691"/>
                  </a:lnTo>
                  <a:lnTo>
                    <a:pt x="192" y="681"/>
                  </a:lnTo>
                  <a:lnTo>
                    <a:pt x="192" y="672"/>
                  </a:lnTo>
                  <a:lnTo>
                    <a:pt x="183" y="662"/>
                  </a:lnTo>
                  <a:lnTo>
                    <a:pt x="179" y="647"/>
                  </a:lnTo>
                  <a:lnTo>
                    <a:pt x="179" y="633"/>
                  </a:lnTo>
                  <a:lnTo>
                    <a:pt x="174" y="623"/>
                  </a:lnTo>
                  <a:lnTo>
                    <a:pt x="179" y="599"/>
                  </a:lnTo>
                  <a:lnTo>
                    <a:pt x="183" y="579"/>
                  </a:lnTo>
                  <a:lnTo>
                    <a:pt x="188" y="574"/>
                  </a:lnTo>
                  <a:lnTo>
                    <a:pt x="192" y="565"/>
                  </a:lnTo>
                  <a:lnTo>
                    <a:pt x="201" y="560"/>
                  </a:lnTo>
                  <a:lnTo>
                    <a:pt x="210" y="555"/>
                  </a:lnTo>
                  <a:lnTo>
                    <a:pt x="210" y="565"/>
                  </a:lnTo>
                  <a:lnTo>
                    <a:pt x="210" y="579"/>
                  </a:lnTo>
                  <a:lnTo>
                    <a:pt x="219" y="599"/>
                  </a:lnTo>
                  <a:lnTo>
                    <a:pt x="223" y="613"/>
                  </a:lnTo>
                  <a:lnTo>
                    <a:pt x="237" y="628"/>
                  </a:lnTo>
                  <a:lnTo>
                    <a:pt x="250" y="643"/>
                  </a:lnTo>
                  <a:lnTo>
                    <a:pt x="264" y="647"/>
                  </a:lnTo>
                  <a:lnTo>
                    <a:pt x="295" y="667"/>
                  </a:lnTo>
                  <a:lnTo>
                    <a:pt x="326" y="686"/>
                  </a:lnTo>
                  <a:lnTo>
                    <a:pt x="331" y="691"/>
                  </a:lnTo>
                  <a:lnTo>
                    <a:pt x="340" y="696"/>
                  </a:lnTo>
                  <a:lnTo>
                    <a:pt x="353" y="711"/>
                  </a:lnTo>
                  <a:lnTo>
                    <a:pt x="376" y="735"/>
                  </a:lnTo>
                  <a:lnTo>
                    <a:pt x="380" y="730"/>
                  </a:lnTo>
                  <a:lnTo>
                    <a:pt x="385" y="725"/>
                  </a:lnTo>
                  <a:lnTo>
                    <a:pt x="389" y="725"/>
                  </a:lnTo>
                  <a:lnTo>
                    <a:pt x="412" y="720"/>
                  </a:lnTo>
                  <a:lnTo>
                    <a:pt x="420" y="725"/>
                  </a:lnTo>
                  <a:lnTo>
                    <a:pt x="425" y="725"/>
                  </a:lnTo>
                  <a:lnTo>
                    <a:pt x="434" y="730"/>
                  </a:lnTo>
                  <a:lnTo>
                    <a:pt x="434" y="740"/>
                  </a:lnTo>
                  <a:lnTo>
                    <a:pt x="434" y="745"/>
                  </a:lnTo>
                  <a:lnTo>
                    <a:pt x="438" y="750"/>
                  </a:lnTo>
                  <a:lnTo>
                    <a:pt x="438" y="759"/>
                  </a:lnTo>
                  <a:lnTo>
                    <a:pt x="434" y="759"/>
                  </a:lnTo>
                  <a:lnTo>
                    <a:pt x="420" y="754"/>
                  </a:lnTo>
                  <a:lnTo>
                    <a:pt x="412" y="759"/>
                  </a:lnTo>
                  <a:lnTo>
                    <a:pt x="403" y="759"/>
                  </a:lnTo>
                  <a:lnTo>
                    <a:pt x="394" y="769"/>
                  </a:lnTo>
                  <a:lnTo>
                    <a:pt x="389" y="779"/>
                  </a:lnTo>
                  <a:lnTo>
                    <a:pt x="385" y="793"/>
                  </a:lnTo>
                  <a:lnTo>
                    <a:pt x="376" y="827"/>
                  </a:lnTo>
                  <a:lnTo>
                    <a:pt x="376" y="842"/>
                  </a:lnTo>
                  <a:lnTo>
                    <a:pt x="367" y="852"/>
                  </a:lnTo>
                  <a:lnTo>
                    <a:pt x="358" y="876"/>
                  </a:lnTo>
                  <a:lnTo>
                    <a:pt x="340" y="896"/>
                  </a:lnTo>
                  <a:lnTo>
                    <a:pt x="322" y="910"/>
                  </a:lnTo>
                  <a:lnTo>
                    <a:pt x="300" y="925"/>
                  </a:lnTo>
                  <a:lnTo>
                    <a:pt x="282" y="939"/>
                  </a:lnTo>
                  <a:lnTo>
                    <a:pt x="268" y="944"/>
                  </a:lnTo>
                  <a:lnTo>
                    <a:pt x="255" y="949"/>
                  </a:lnTo>
                  <a:lnTo>
                    <a:pt x="228" y="954"/>
                  </a:lnTo>
                  <a:lnTo>
                    <a:pt x="206" y="954"/>
                  </a:lnTo>
                  <a:lnTo>
                    <a:pt x="210" y="959"/>
                  </a:lnTo>
                  <a:lnTo>
                    <a:pt x="219" y="964"/>
                  </a:lnTo>
                  <a:lnTo>
                    <a:pt x="228" y="969"/>
                  </a:lnTo>
                  <a:lnTo>
                    <a:pt x="237" y="973"/>
                  </a:lnTo>
                  <a:lnTo>
                    <a:pt x="264" y="983"/>
                  </a:lnTo>
                  <a:lnTo>
                    <a:pt x="273" y="993"/>
                  </a:lnTo>
                  <a:lnTo>
                    <a:pt x="282" y="1003"/>
                  </a:lnTo>
                  <a:lnTo>
                    <a:pt x="295" y="1012"/>
                  </a:lnTo>
                  <a:lnTo>
                    <a:pt x="300" y="1022"/>
                  </a:lnTo>
                  <a:lnTo>
                    <a:pt x="304" y="1042"/>
                  </a:lnTo>
                  <a:lnTo>
                    <a:pt x="309" y="1051"/>
                  </a:lnTo>
                  <a:lnTo>
                    <a:pt x="282" y="1046"/>
                  </a:lnTo>
                  <a:lnTo>
                    <a:pt x="268" y="1056"/>
                  </a:lnTo>
                  <a:lnTo>
                    <a:pt x="264" y="1071"/>
                  </a:lnTo>
                  <a:lnTo>
                    <a:pt x="259" y="1076"/>
                  </a:lnTo>
                  <a:lnTo>
                    <a:pt x="259" y="1095"/>
                  </a:lnTo>
                  <a:lnTo>
                    <a:pt x="259" y="1119"/>
                  </a:lnTo>
                  <a:lnTo>
                    <a:pt x="259" y="1134"/>
                  </a:lnTo>
                  <a:lnTo>
                    <a:pt x="259" y="1149"/>
                  </a:lnTo>
                  <a:lnTo>
                    <a:pt x="255" y="1183"/>
                  </a:lnTo>
                  <a:lnTo>
                    <a:pt x="246" y="1207"/>
                  </a:lnTo>
                  <a:lnTo>
                    <a:pt x="237" y="1236"/>
                  </a:lnTo>
                  <a:lnTo>
                    <a:pt x="219" y="1261"/>
                  </a:lnTo>
                  <a:lnTo>
                    <a:pt x="206" y="1285"/>
                  </a:lnTo>
                  <a:lnTo>
                    <a:pt x="188" y="1304"/>
                  </a:lnTo>
                  <a:lnTo>
                    <a:pt x="165" y="1329"/>
                  </a:lnTo>
                  <a:lnTo>
                    <a:pt x="129" y="1373"/>
                  </a:lnTo>
                  <a:lnTo>
                    <a:pt x="112" y="1397"/>
                  </a:lnTo>
                  <a:lnTo>
                    <a:pt x="94" y="1416"/>
                  </a:lnTo>
                  <a:lnTo>
                    <a:pt x="76" y="1446"/>
                  </a:lnTo>
                  <a:lnTo>
                    <a:pt x="67" y="1470"/>
                  </a:lnTo>
                  <a:lnTo>
                    <a:pt x="58" y="1499"/>
                  </a:lnTo>
                  <a:lnTo>
                    <a:pt x="53" y="1519"/>
                  </a:lnTo>
                  <a:lnTo>
                    <a:pt x="49" y="1533"/>
                  </a:lnTo>
                  <a:lnTo>
                    <a:pt x="44" y="1548"/>
                  </a:lnTo>
                  <a:lnTo>
                    <a:pt x="49" y="1567"/>
                  </a:lnTo>
                  <a:lnTo>
                    <a:pt x="49" y="1577"/>
                  </a:lnTo>
                  <a:lnTo>
                    <a:pt x="53" y="1582"/>
                  </a:lnTo>
                  <a:lnTo>
                    <a:pt x="58" y="1592"/>
                  </a:lnTo>
                  <a:lnTo>
                    <a:pt x="62" y="1596"/>
                  </a:lnTo>
                  <a:lnTo>
                    <a:pt x="71" y="1596"/>
                  </a:lnTo>
                  <a:lnTo>
                    <a:pt x="85" y="1596"/>
                  </a:lnTo>
                  <a:lnTo>
                    <a:pt x="89" y="1596"/>
                  </a:lnTo>
                  <a:lnTo>
                    <a:pt x="98" y="1596"/>
                  </a:lnTo>
                  <a:lnTo>
                    <a:pt x="107" y="1587"/>
                  </a:lnTo>
                  <a:lnTo>
                    <a:pt x="112" y="1582"/>
                  </a:lnTo>
                  <a:lnTo>
                    <a:pt x="116" y="1572"/>
                  </a:lnTo>
                  <a:lnTo>
                    <a:pt x="116" y="1567"/>
                  </a:lnTo>
                  <a:lnTo>
                    <a:pt x="116" y="1553"/>
                  </a:lnTo>
                  <a:lnTo>
                    <a:pt x="112" y="1543"/>
                  </a:lnTo>
                  <a:lnTo>
                    <a:pt x="112" y="1523"/>
                  </a:lnTo>
                  <a:lnTo>
                    <a:pt x="116" y="1528"/>
                  </a:lnTo>
                  <a:lnTo>
                    <a:pt x="121" y="1533"/>
                  </a:lnTo>
                  <a:lnTo>
                    <a:pt x="125" y="1538"/>
                  </a:lnTo>
                  <a:lnTo>
                    <a:pt x="129" y="1543"/>
                  </a:lnTo>
                  <a:lnTo>
                    <a:pt x="134" y="1557"/>
                  </a:lnTo>
                  <a:lnTo>
                    <a:pt x="138" y="1567"/>
                  </a:lnTo>
                  <a:lnTo>
                    <a:pt x="138" y="1592"/>
                  </a:lnTo>
                  <a:lnTo>
                    <a:pt x="138" y="1616"/>
                  </a:lnTo>
                  <a:lnTo>
                    <a:pt x="134" y="1631"/>
                  </a:lnTo>
                  <a:lnTo>
                    <a:pt x="121" y="1650"/>
                  </a:lnTo>
                  <a:lnTo>
                    <a:pt x="116" y="1650"/>
                  </a:lnTo>
                  <a:lnTo>
                    <a:pt x="116" y="1655"/>
                  </a:lnTo>
                  <a:lnTo>
                    <a:pt x="112" y="1660"/>
                  </a:lnTo>
                  <a:lnTo>
                    <a:pt x="103" y="1665"/>
                  </a:lnTo>
                  <a:lnTo>
                    <a:pt x="103" y="1669"/>
                  </a:lnTo>
                  <a:lnTo>
                    <a:pt x="98" y="1674"/>
                  </a:lnTo>
                  <a:lnTo>
                    <a:pt x="116" y="1713"/>
                  </a:lnTo>
                  <a:lnTo>
                    <a:pt x="125" y="1733"/>
                  </a:lnTo>
                  <a:lnTo>
                    <a:pt x="129" y="1757"/>
                  </a:lnTo>
                  <a:lnTo>
                    <a:pt x="134" y="1777"/>
                  </a:lnTo>
                  <a:lnTo>
                    <a:pt x="134" y="1791"/>
                  </a:lnTo>
                  <a:lnTo>
                    <a:pt x="134" y="1806"/>
                  </a:lnTo>
                  <a:lnTo>
                    <a:pt x="125" y="1820"/>
                  </a:lnTo>
                  <a:lnTo>
                    <a:pt x="121" y="1835"/>
                  </a:lnTo>
                  <a:lnTo>
                    <a:pt x="116" y="1850"/>
                  </a:lnTo>
                  <a:lnTo>
                    <a:pt x="107" y="1859"/>
                  </a:lnTo>
                  <a:lnTo>
                    <a:pt x="98" y="1879"/>
                  </a:lnTo>
                  <a:lnTo>
                    <a:pt x="85" y="1884"/>
                  </a:lnTo>
                  <a:lnTo>
                    <a:pt x="71" y="1888"/>
                  </a:lnTo>
                  <a:lnTo>
                    <a:pt x="58" y="1893"/>
                  </a:lnTo>
                  <a:lnTo>
                    <a:pt x="40" y="1893"/>
                  </a:lnTo>
                  <a:lnTo>
                    <a:pt x="31" y="1888"/>
                  </a:lnTo>
                  <a:lnTo>
                    <a:pt x="27" y="1884"/>
                  </a:lnTo>
                  <a:lnTo>
                    <a:pt x="27" y="1879"/>
                  </a:lnTo>
                  <a:lnTo>
                    <a:pt x="44" y="1869"/>
                  </a:lnTo>
                  <a:lnTo>
                    <a:pt x="58" y="1859"/>
                  </a:lnTo>
                  <a:lnTo>
                    <a:pt x="71" y="1845"/>
                  </a:lnTo>
                  <a:lnTo>
                    <a:pt x="85" y="1830"/>
                  </a:lnTo>
                  <a:lnTo>
                    <a:pt x="89" y="1811"/>
                  </a:lnTo>
                  <a:lnTo>
                    <a:pt x="98" y="1791"/>
                  </a:lnTo>
                  <a:lnTo>
                    <a:pt x="98" y="1772"/>
                  </a:lnTo>
                  <a:lnTo>
                    <a:pt x="98" y="1752"/>
                  </a:lnTo>
                  <a:lnTo>
                    <a:pt x="98" y="1713"/>
                  </a:lnTo>
                  <a:lnTo>
                    <a:pt x="98" y="1699"/>
                  </a:lnTo>
                  <a:lnTo>
                    <a:pt x="94" y="1694"/>
                  </a:lnTo>
                  <a:lnTo>
                    <a:pt x="89" y="1689"/>
                  </a:lnTo>
                  <a:lnTo>
                    <a:pt x="89" y="1704"/>
                  </a:lnTo>
                  <a:lnTo>
                    <a:pt x="85" y="1718"/>
                  </a:lnTo>
                  <a:lnTo>
                    <a:pt x="85" y="1728"/>
                  </a:lnTo>
                  <a:lnTo>
                    <a:pt x="85" y="1738"/>
                  </a:lnTo>
                  <a:lnTo>
                    <a:pt x="80" y="1747"/>
                  </a:lnTo>
                  <a:lnTo>
                    <a:pt x="76" y="1752"/>
                  </a:lnTo>
                  <a:lnTo>
                    <a:pt x="62" y="1762"/>
                  </a:lnTo>
                  <a:lnTo>
                    <a:pt x="44" y="1777"/>
                  </a:lnTo>
                  <a:lnTo>
                    <a:pt x="35" y="1781"/>
                  </a:lnTo>
                  <a:lnTo>
                    <a:pt x="27" y="1781"/>
                  </a:lnTo>
                  <a:lnTo>
                    <a:pt x="18" y="1781"/>
                  </a:lnTo>
                  <a:lnTo>
                    <a:pt x="9" y="1781"/>
                  </a:lnTo>
                  <a:lnTo>
                    <a:pt x="22" y="1762"/>
                  </a:lnTo>
                  <a:lnTo>
                    <a:pt x="27" y="1752"/>
                  </a:lnTo>
                  <a:lnTo>
                    <a:pt x="31" y="1747"/>
                  </a:lnTo>
                  <a:lnTo>
                    <a:pt x="35" y="1733"/>
                  </a:lnTo>
                  <a:lnTo>
                    <a:pt x="40" y="1723"/>
                  </a:lnTo>
                  <a:lnTo>
                    <a:pt x="40" y="1704"/>
                  </a:lnTo>
                  <a:lnTo>
                    <a:pt x="40" y="1679"/>
                  </a:lnTo>
                  <a:lnTo>
                    <a:pt x="35" y="1635"/>
                  </a:lnTo>
                  <a:lnTo>
                    <a:pt x="31" y="1616"/>
                  </a:lnTo>
                  <a:lnTo>
                    <a:pt x="27" y="1592"/>
                  </a:lnTo>
                  <a:lnTo>
                    <a:pt x="27" y="1582"/>
                  </a:lnTo>
                  <a:lnTo>
                    <a:pt x="27" y="1567"/>
                  </a:lnTo>
                  <a:lnTo>
                    <a:pt x="27" y="1553"/>
                  </a:lnTo>
                  <a:lnTo>
                    <a:pt x="27" y="1543"/>
                  </a:lnTo>
                  <a:lnTo>
                    <a:pt x="35" y="1519"/>
                  </a:lnTo>
                  <a:lnTo>
                    <a:pt x="40" y="1494"/>
                  </a:lnTo>
                  <a:lnTo>
                    <a:pt x="53" y="1470"/>
                  </a:lnTo>
                  <a:lnTo>
                    <a:pt x="62" y="1450"/>
                  </a:lnTo>
                  <a:lnTo>
                    <a:pt x="71" y="1426"/>
                  </a:lnTo>
                  <a:lnTo>
                    <a:pt x="71" y="1402"/>
                  </a:lnTo>
                  <a:lnTo>
                    <a:pt x="71" y="1392"/>
                  </a:lnTo>
                  <a:lnTo>
                    <a:pt x="67" y="1382"/>
                  </a:lnTo>
                  <a:lnTo>
                    <a:pt x="62" y="1368"/>
                  </a:lnTo>
                  <a:lnTo>
                    <a:pt x="58" y="1368"/>
                  </a:lnTo>
                  <a:lnTo>
                    <a:pt x="53" y="1363"/>
                  </a:lnTo>
                  <a:lnTo>
                    <a:pt x="49" y="1358"/>
                  </a:lnTo>
                  <a:lnTo>
                    <a:pt x="40" y="1353"/>
                  </a:lnTo>
                  <a:lnTo>
                    <a:pt x="40" y="1348"/>
                  </a:lnTo>
                  <a:lnTo>
                    <a:pt x="62" y="1334"/>
                  </a:lnTo>
                  <a:lnTo>
                    <a:pt x="35" y="1304"/>
                  </a:lnTo>
                  <a:lnTo>
                    <a:pt x="27" y="1290"/>
                  </a:lnTo>
                  <a:lnTo>
                    <a:pt x="18" y="1280"/>
                  </a:lnTo>
                  <a:lnTo>
                    <a:pt x="13" y="1270"/>
                  </a:lnTo>
                  <a:lnTo>
                    <a:pt x="13" y="1261"/>
                  </a:lnTo>
                  <a:lnTo>
                    <a:pt x="9" y="1251"/>
                  </a:lnTo>
                  <a:lnTo>
                    <a:pt x="4" y="1236"/>
                  </a:lnTo>
                  <a:lnTo>
                    <a:pt x="0" y="1231"/>
                  </a:lnTo>
                  <a:lnTo>
                    <a:pt x="0" y="1207"/>
                  </a:lnTo>
                  <a:lnTo>
                    <a:pt x="4" y="1188"/>
                  </a:lnTo>
                  <a:lnTo>
                    <a:pt x="9" y="1163"/>
                  </a:lnTo>
                  <a:lnTo>
                    <a:pt x="13" y="1139"/>
                  </a:lnTo>
                  <a:lnTo>
                    <a:pt x="22" y="1124"/>
                  </a:lnTo>
                  <a:lnTo>
                    <a:pt x="31" y="1105"/>
                  </a:lnTo>
                  <a:lnTo>
                    <a:pt x="22" y="1085"/>
                  </a:lnTo>
                  <a:lnTo>
                    <a:pt x="13" y="1066"/>
                  </a:lnTo>
                  <a:lnTo>
                    <a:pt x="13" y="1046"/>
                  </a:lnTo>
                  <a:lnTo>
                    <a:pt x="9" y="1022"/>
                  </a:lnTo>
                  <a:lnTo>
                    <a:pt x="9" y="1008"/>
                  </a:lnTo>
                  <a:lnTo>
                    <a:pt x="13" y="993"/>
                  </a:lnTo>
                  <a:lnTo>
                    <a:pt x="13" y="988"/>
                  </a:lnTo>
                  <a:lnTo>
                    <a:pt x="18" y="978"/>
                  </a:lnTo>
                  <a:lnTo>
                    <a:pt x="27" y="973"/>
                  </a:lnTo>
                  <a:lnTo>
                    <a:pt x="31" y="988"/>
                  </a:lnTo>
                  <a:lnTo>
                    <a:pt x="35" y="993"/>
                  </a:lnTo>
                  <a:lnTo>
                    <a:pt x="40" y="1003"/>
                  </a:lnTo>
                  <a:lnTo>
                    <a:pt x="44" y="1008"/>
                  </a:lnTo>
                  <a:lnTo>
                    <a:pt x="49" y="1012"/>
                  </a:lnTo>
                  <a:lnTo>
                    <a:pt x="62" y="1022"/>
                  </a:lnTo>
                  <a:lnTo>
                    <a:pt x="71" y="1027"/>
                  </a:lnTo>
                  <a:lnTo>
                    <a:pt x="76" y="1032"/>
                  </a:lnTo>
                  <a:lnTo>
                    <a:pt x="85" y="1032"/>
                  </a:lnTo>
                  <a:lnTo>
                    <a:pt x="94" y="1032"/>
                  </a:lnTo>
                  <a:lnTo>
                    <a:pt x="112" y="1027"/>
                  </a:lnTo>
                  <a:lnTo>
                    <a:pt x="129" y="1022"/>
                  </a:lnTo>
                  <a:lnTo>
                    <a:pt x="129" y="1042"/>
                  </a:lnTo>
                  <a:lnTo>
                    <a:pt x="134" y="1066"/>
                  </a:lnTo>
                  <a:lnTo>
                    <a:pt x="134" y="1076"/>
                  </a:lnTo>
                  <a:lnTo>
                    <a:pt x="138" y="1090"/>
                  </a:lnTo>
                  <a:lnTo>
                    <a:pt x="147" y="1095"/>
                  </a:lnTo>
                  <a:lnTo>
                    <a:pt x="156" y="1105"/>
                  </a:lnTo>
                  <a:lnTo>
                    <a:pt x="165" y="1105"/>
                  </a:lnTo>
                  <a:lnTo>
                    <a:pt x="179" y="1105"/>
                  </a:lnTo>
                  <a:lnTo>
                    <a:pt x="183" y="1105"/>
                  </a:lnTo>
                  <a:lnTo>
                    <a:pt x="192" y="1105"/>
                  </a:lnTo>
                  <a:lnTo>
                    <a:pt x="192" y="1100"/>
                  </a:lnTo>
                  <a:lnTo>
                    <a:pt x="197" y="1095"/>
                  </a:lnTo>
                  <a:lnTo>
                    <a:pt x="206" y="1105"/>
                  </a:lnTo>
                  <a:lnTo>
                    <a:pt x="206" y="1119"/>
                  </a:lnTo>
                  <a:lnTo>
                    <a:pt x="206" y="1124"/>
                  </a:lnTo>
                  <a:lnTo>
                    <a:pt x="206" y="1139"/>
                  </a:lnTo>
                  <a:lnTo>
                    <a:pt x="197" y="1158"/>
                  </a:lnTo>
                  <a:lnTo>
                    <a:pt x="192" y="1178"/>
                  </a:lnTo>
                  <a:lnTo>
                    <a:pt x="179" y="1192"/>
                  </a:lnTo>
                  <a:lnTo>
                    <a:pt x="161" y="1212"/>
                  </a:lnTo>
                  <a:lnTo>
                    <a:pt x="156" y="1217"/>
                  </a:lnTo>
                  <a:lnTo>
                    <a:pt x="147" y="1222"/>
                  </a:lnTo>
                  <a:lnTo>
                    <a:pt x="138" y="1222"/>
                  </a:lnTo>
                  <a:lnTo>
                    <a:pt x="125" y="1222"/>
                  </a:lnTo>
                  <a:lnTo>
                    <a:pt x="134" y="1188"/>
                  </a:lnTo>
                  <a:lnTo>
                    <a:pt x="134" y="1173"/>
                  </a:lnTo>
                  <a:lnTo>
                    <a:pt x="125" y="1158"/>
                  </a:lnTo>
                  <a:lnTo>
                    <a:pt x="116" y="1144"/>
                  </a:lnTo>
                  <a:lnTo>
                    <a:pt x="112" y="1139"/>
                  </a:lnTo>
                  <a:lnTo>
                    <a:pt x="103" y="1139"/>
                  </a:lnTo>
                  <a:lnTo>
                    <a:pt x="98" y="1139"/>
                  </a:lnTo>
                  <a:lnTo>
                    <a:pt x="89" y="1139"/>
                  </a:lnTo>
                  <a:lnTo>
                    <a:pt x="85" y="1139"/>
                  </a:lnTo>
                  <a:lnTo>
                    <a:pt x="76" y="1139"/>
                  </a:lnTo>
                  <a:lnTo>
                    <a:pt x="62" y="1154"/>
                  </a:lnTo>
                  <a:lnTo>
                    <a:pt x="53" y="1163"/>
                  </a:lnTo>
                  <a:lnTo>
                    <a:pt x="44" y="1173"/>
                  </a:lnTo>
                  <a:lnTo>
                    <a:pt x="40" y="1188"/>
                  </a:lnTo>
                  <a:lnTo>
                    <a:pt x="40" y="1202"/>
                  </a:lnTo>
                  <a:lnTo>
                    <a:pt x="35" y="1217"/>
                  </a:lnTo>
                  <a:lnTo>
                    <a:pt x="31" y="1231"/>
                  </a:lnTo>
                  <a:lnTo>
                    <a:pt x="35" y="1246"/>
                  </a:lnTo>
                  <a:lnTo>
                    <a:pt x="35" y="1261"/>
                  </a:lnTo>
                  <a:lnTo>
                    <a:pt x="40" y="1275"/>
                  </a:lnTo>
                  <a:lnTo>
                    <a:pt x="49" y="1285"/>
                  </a:lnTo>
                  <a:lnTo>
                    <a:pt x="58" y="1295"/>
                  </a:lnTo>
                  <a:lnTo>
                    <a:pt x="67" y="1304"/>
                  </a:lnTo>
                  <a:lnTo>
                    <a:pt x="76" y="1304"/>
                  </a:lnTo>
                  <a:lnTo>
                    <a:pt x="85" y="1314"/>
                  </a:lnTo>
                  <a:lnTo>
                    <a:pt x="98" y="1314"/>
                  </a:lnTo>
                  <a:lnTo>
                    <a:pt x="112" y="1319"/>
                  </a:lnTo>
                  <a:lnTo>
                    <a:pt x="121" y="1319"/>
                  </a:lnTo>
                  <a:lnTo>
                    <a:pt x="147" y="1304"/>
                  </a:lnTo>
                  <a:lnTo>
                    <a:pt x="165" y="1295"/>
                  </a:lnTo>
                  <a:lnTo>
                    <a:pt x="183" y="1280"/>
                  </a:lnTo>
                  <a:lnTo>
                    <a:pt x="201" y="1261"/>
                  </a:lnTo>
                  <a:lnTo>
                    <a:pt x="215" y="1241"/>
                  </a:lnTo>
                  <a:lnTo>
                    <a:pt x="223" y="1222"/>
                  </a:lnTo>
                  <a:lnTo>
                    <a:pt x="237" y="1197"/>
                  </a:lnTo>
                  <a:lnTo>
                    <a:pt x="237" y="1173"/>
                  </a:lnTo>
                  <a:lnTo>
                    <a:pt x="241" y="1154"/>
                  </a:lnTo>
                  <a:lnTo>
                    <a:pt x="246" y="1129"/>
                  </a:lnTo>
                  <a:lnTo>
                    <a:pt x="241" y="1105"/>
                  </a:lnTo>
                  <a:lnTo>
                    <a:pt x="237" y="1090"/>
                  </a:lnTo>
                  <a:lnTo>
                    <a:pt x="232" y="1066"/>
                  </a:lnTo>
                  <a:lnTo>
                    <a:pt x="223" y="1046"/>
                  </a:lnTo>
                  <a:lnTo>
                    <a:pt x="215" y="1032"/>
                  </a:lnTo>
                  <a:lnTo>
                    <a:pt x="206" y="1012"/>
                  </a:lnTo>
                  <a:lnTo>
                    <a:pt x="192" y="998"/>
                  </a:lnTo>
                  <a:lnTo>
                    <a:pt x="179" y="983"/>
                  </a:lnTo>
                  <a:lnTo>
                    <a:pt x="147" y="954"/>
                  </a:lnTo>
                  <a:lnTo>
                    <a:pt x="121" y="925"/>
                  </a:lnTo>
                  <a:lnTo>
                    <a:pt x="89" y="905"/>
                  </a:lnTo>
                  <a:lnTo>
                    <a:pt x="76" y="891"/>
                  </a:lnTo>
                  <a:lnTo>
                    <a:pt x="67" y="876"/>
                  </a:lnTo>
                  <a:lnTo>
                    <a:pt x="44" y="852"/>
                  </a:lnTo>
                  <a:lnTo>
                    <a:pt x="40" y="837"/>
                  </a:lnTo>
                  <a:lnTo>
                    <a:pt x="31" y="823"/>
                  </a:lnTo>
                  <a:lnTo>
                    <a:pt x="27" y="803"/>
                  </a:lnTo>
                  <a:lnTo>
                    <a:pt x="18" y="789"/>
                  </a:lnTo>
                  <a:lnTo>
                    <a:pt x="13" y="750"/>
                  </a:lnTo>
                  <a:lnTo>
                    <a:pt x="4" y="711"/>
                  </a:lnTo>
                  <a:lnTo>
                    <a:pt x="4" y="696"/>
                  </a:lnTo>
                  <a:lnTo>
                    <a:pt x="4" y="677"/>
                  </a:lnTo>
                  <a:lnTo>
                    <a:pt x="9" y="638"/>
                  </a:lnTo>
                  <a:lnTo>
                    <a:pt x="13" y="628"/>
                  </a:lnTo>
                  <a:lnTo>
                    <a:pt x="13" y="613"/>
                  </a:lnTo>
                  <a:lnTo>
                    <a:pt x="22" y="594"/>
                  </a:lnTo>
                  <a:lnTo>
                    <a:pt x="27" y="579"/>
                  </a:lnTo>
                  <a:lnTo>
                    <a:pt x="27" y="570"/>
                  </a:lnTo>
                  <a:lnTo>
                    <a:pt x="27" y="560"/>
                  </a:lnTo>
                  <a:lnTo>
                    <a:pt x="22" y="545"/>
                  </a:lnTo>
                  <a:lnTo>
                    <a:pt x="18" y="535"/>
                  </a:lnTo>
                  <a:lnTo>
                    <a:pt x="18" y="521"/>
                  </a:lnTo>
                  <a:lnTo>
                    <a:pt x="18" y="511"/>
                  </a:lnTo>
                  <a:lnTo>
                    <a:pt x="18" y="497"/>
                  </a:lnTo>
                  <a:lnTo>
                    <a:pt x="22" y="482"/>
                  </a:lnTo>
                  <a:lnTo>
                    <a:pt x="27" y="472"/>
                  </a:lnTo>
                  <a:lnTo>
                    <a:pt x="35" y="462"/>
                  </a:lnTo>
                  <a:lnTo>
                    <a:pt x="40" y="453"/>
                  </a:lnTo>
                  <a:lnTo>
                    <a:pt x="44" y="458"/>
                  </a:lnTo>
                  <a:lnTo>
                    <a:pt x="44" y="462"/>
                  </a:lnTo>
                  <a:lnTo>
                    <a:pt x="49" y="477"/>
                  </a:lnTo>
                  <a:lnTo>
                    <a:pt x="53" y="482"/>
                  </a:lnTo>
                  <a:lnTo>
                    <a:pt x="58" y="487"/>
                  </a:lnTo>
                  <a:lnTo>
                    <a:pt x="58" y="492"/>
                  </a:lnTo>
                  <a:lnTo>
                    <a:pt x="67" y="497"/>
                  </a:lnTo>
                  <a:lnTo>
                    <a:pt x="85" y="497"/>
                  </a:lnTo>
                  <a:lnTo>
                    <a:pt x="98" y="497"/>
                  </a:lnTo>
                  <a:lnTo>
                    <a:pt x="116" y="487"/>
                  </a:lnTo>
                  <a:lnTo>
                    <a:pt x="129" y="482"/>
                  </a:lnTo>
                  <a:lnTo>
                    <a:pt x="156" y="458"/>
                  </a:lnTo>
                  <a:lnTo>
                    <a:pt x="170" y="448"/>
                  </a:lnTo>
                  <a:lnTo>
                    <a:pt x="183" y="443"/>
                  </a:lnTo>
                  <a:lnTo>
                    <a:pt x="174" y="433"/>
                  </a:lnTo>
                  <a:lnTo>
                    <a:pt x="161" y="433"/>
                  </a:lnTo>
                  <a:lnTo>
                    <a:pt x="138" y="424"/>
                  </a:lnTo>
                  <a:lnTo>
                    <a:pt x="116" y="419"/>
                  </a:lnTo>
                  <a:lnTo>
                    <a:pt x="85" y="419"/>
                  </a:lnTo>
                  <a:lnTo>
                    <a:pt x="80" y="419"/>
                  </a:lnTo>
                  <a:lnTo>
                    <a:pt x="71" y="424"/>
                  </a:lnTo>
                  <a:lnTo>
                    <a:pt x="67" y="424"/>
                  </a:lnTo>
                  <a:lnTo>
                    <a:pt x="62" y="424"/>
                  </a:lnTo>
                  <a:lnTo>
                    <a:pt x="67" y="414"/>
                  </a:lnTo>
                  <a:lnTo>
                    <a:pt x="67" y="399"/>
                  </a:lnTo>
                  <a:lnTo>
                    <a:pt x="67" y="385"/>
                  </a:lnTo>
                  <a:lnTo>
                    <a:pt x="62" y="380"/>
                  </a:lnTo>
                  <a:lnTo>
                    <a:pt x="58" y="365"/>
                  </a:lnTo>
                  <a:lnTo>
                    <a:pt x="53" y="355"/>
                  </a:lnTo>
                  <a:lnTo>
                    <a:pt x="40" y="341"/>
                  </a:lnTo>
                  <a:lnTo>
                    <a:pt x="27" y="321"/>
                  </a:lnTo>
                  <a:lnTo>
                    <a:pt x="18" y="302"/>
                  </a:lnTo>
                  <a:lnTo>
                    <a:pt x="13" y="292"/>
                  </a:lnTo>
                  <a:lnTo>
                    <a:pt x="13" y="282"/>
                  </a:lnTo>
                  <a:lnTo>
                    <a:pt x="13" y="268"/>
                  </a:lnTo>
                  <a:lnTo>
                    <a:pt x="13" y="258"/>
                  </a:lnTo>
                  <a:lnTo>
                    <a:pt x="18" y="248"/>
                  </a:lnTo>
                  <a:lnTo>
                    <a:pt x="27" y="234"/>
                  </a:lnTo>
                  <a:lnTo>
                    <a:pt x="31" y="224"/>
                  </a:lnTo>
                  <a:lnTo>
                    <a:pt x="35" y="219"/>
                  </a:lnTo>
                  <a:lnTo>
                    <a:pt x="40" y="219"/>
                  </a:lnTo>
                  <a:lnTo>
                    <a:pt x="49" y="214"/>
                  </a:lnTo>
                  <a:lnTo>
                    <a:pt x="58" y="209"/>
                  </a:lnTo>
                  <a:lnTo>
                    <a:pt x="71" y="209"/>
                  </a:lnTo>
                  <a:lnTo>
                    <a:pt x="80" y="214"/>
                  </a:lnTo>
                  <a:lnTo>
                    <a:pt x="89" y="219"/>
                  </a:lnTo>
                  <a:lnTo>
                    <a:pt x="98" y="224"/>
                  </a:lnTo>
                  <a:lnTo>
                    <a:pt x="98" y="234"/>
                  </a:lnTo>
                  <a:lnTo>
                    <a:pt x="98" y="243"/>
                  </a:lnTo>
                  <a:lnTo>
                    <a:pt x="98" y="248"/>
                  </a:lnTo>
                  <a:lnTo>
                    <a:pt x="85" y="248"/>
                  </a:lnTo>
                  <a:lnTo>
                    <a:pt x="76" y="253"/>
                  </a:lnTo>
                  <a:lnTo>
                    <a:pt x="71" y="263"/>
                  </a:lnTo>
                  <a:lnTo>
                    <a:pt x="62" y="268"/>
                  </a:lnTo>
                  <a:lnTo>
                    <a:pt x="58" y="282"/>
                  </a:lnTo>
                  <a:lnTo>
                    <a:pt x="58" y="292"/>
                  </a:lnTo>
                  <a:lnTo>
                    <a:pt x="58" y="302"/>
                  </a:lnTo>
                  <a:lnTo>
                    <a:pt x="58" y="316"/>
                  </a:lnTo>
                  <a:lnTo>
                    <a:pt x="58" y="321"/>
                  </a:lnTo>
                  <a:lnTo>
                    <a:pt x="62" y="331"/>
                  </a:lnTo>
                  <a:lnTo>
                    <a:pt x="71" y="341"/>
                  </a:lnTo>
                  <a:lnTo>
                    <a:pt x="85" y="355"/>
                  </a:lnTo>
                  <a:lnTo>
                    <a:pt x="98" y="365"/>
                  </a:lnTo>
                  <a:lnTo>
                    <a:pt x="112" y="380"/>
                  </a:lnTo>
                  <a:lnTo>
                    <a:pt x="129" y="385"/>
                  </a:lnTo>
                  <a:lnTo>
                    <a:pt x="147" y="389"/>
                  </a:lnTo>
                  <a:lnTo>
                    <a:pt x="165" y="394"/>
                  </a:lnTo>
                  <a:lnTo>
                    <a:pt x="183" y="394"/>
                  </a:lnTo>
                  <a:lnTo>
                    <a:pt x="201" y="394"/>
                  </a:lnTo>
                  <a:lnTo>
                    <a:pt x="219" y="385"/>
                  </a:lnTo>
                  <a:lnTo>
                    <a:pt x="237" y="375"/>
                  </a:lnTo>
                  <a:lnTo>
                    <a:pt x="246" y="365"/>
                  </a:lnTo>
                  <a:lnTo>
                    <a:pt x="255" y="360"/>
                  </a:lnTo>
                  <a:lnTo>
                    <a:pt x="259" y="351"/>
                  </a:lnTo>
                  <a:lnTo>
                    <a:pt x="264" y="341"/>
                  </a:lnTo>
                  <a:lnTo>
                    <a:pt x="268" y="331"/>
                  </a:lnTo>
                  <a:lnTo>
                    <a:pt x="268" y="316"/>
                  </a:lnTo>
                  <a:lnTo>
                    <a:pt x="259" y="302"/>
                  </a:lnTo>
                  <a:lnTo>
                    <a:pt x="255" y="287"/>
                  </a:lnTo>
                  <a:lnTo>
                    <a:pt x="241" y="278"/>
                  </a:lnTo>
                  <a:lnTo>
                    <a:pt x="237" y="273"/>
                  </a:lnTo>
                  <a:lnTo>
                    <a:pt x="228" y="268"/>
                  </a:lnTo>
                  <a:lnTo>
                    <a:pt x="219" y="268"/>
                  </a:lnTo>
                  <a:lnTo>
                    <a:pt x="210" y="268"/>
                  </a:lnTo>
                  <a:lnTo>
                    <a:pt x="201" y="273"/>
                  </a:lnTo>
                  <a:lnTo>
                    <a:pt x="192" y="282"/>
                  </a:lnTo>
                  <a:lnTo>
                    <a:pt x="188" y="287"/>
                  </a:lnTo>
                  <a:lnTo>
                    <a:pt x="188" y="302"/>
                  </a:lnTo>
                  <a:lnTo>
                    <a:pt x="183" y="321"/>
                  </a:lnTo>
                  <a:lnTo>
                    <a:pt x="179" y="321"/>
                  </a:lnTo>
                  <a:lnTo>
                    <a:pt x="174" y="316"/>
                  </a:lnTo>
                  <a:lnTo>
                    <a:pt x="161" y="312"/>
                  </a:lnTo>
                  <a:lnTo>
                    <a:pt x="156" y="307"/>
                  </a:lnTo>
                  <a:lnTo>
                    <a:pt x="152" y="302"/>
                  </a:lnTo>
                  <a:lnTo>
                    <a:pt x="147" y="292"/>
                  </a:lnTo>
                  <a:lnTo>
                    <a:pt x="147" y="282"/>
                  </a:lnTo>
                  <a:lnTo>
                    <a:pt x="147" y="268"/>
                  </a:lnTo>
                  <a:lnTo>
                    <a:pt x="147" y="253"/>
                  </a:lnTo>
                  <a:lnTo>
                    <a:pt x="152" y="248"/>
                  </a:lnTo>
                  <a:lnTo>
                    <a:pt x="156" y="243"/>
                  </a:lnTo>
                  <a:lnTo>
                    <a:pt x="165" y="234"/>
                  </a:lnTo>
                  <a:lnTo>
                    <a:pt x="179" y="229"/>
                  </a:lnTo>
                  <a:lnTo>
                    <a:pt x="192" y="224"/>
                  </a:lnTo>
                  <a:lnTo>
                    <a:pt x="188" y="219"/>
                  </a:lnTo>
                  <a:lnTo>
                    <a:pt x="179" y="205"/>
                  </a:lnTo>
                  <a:lnTo>
                    <a:pt x="174" y="195"/>
                  </a:lnTo>
                  <a:lnTo>
                    <a:pt x="147" y="170"/>
                  </a:lnTo>
                  <a:lnTo>
                    <a:pt x="143" y="166"/>
                  </a:lnTo>
                  <a:lnTo>
                    <a:pt x="138" y="161"/>
                  </a:lnTo>
                  <a:lnTo>
                    <a:pt x="112" y="127"/>
                  </a:lnTo>
                  <a:lnTo>
                    <a:pt x="107" y="127"/>
                  </a:lnTo>
                  <a:lnTo>
                    <a:pt x="98" y="122"/>
                  </a:lnTo>
                  <a:lnTo>
                    <a:pt x="94" y="117"/>
                  </a:lnTo>
                  <a:lnTo>
                    <a:pt x="76" y="117"/>
                  </a:lnTo>
                  <a:lnTo>
                    <a:pt x="71" y="117"/>
                  </a:lnTo>
                  <a:lnTo>
                    <a:pt x="58" y="117"/>
                  </a:lnTo>
                  <a:lnTo>
                    <a:pt x="53" y="122"/>
                  </a:lnTo>
                  <a:lnTo>
                    <a:pt x="49" y="132"/>
                  </a:lnTo>
                  <a:lnTo>
                    <a:pt x="40" y="146"/>
                  </a:lnTo>
                  <a:lnTo>
                    <a:pt x="35" y="141"/>
                  </a:lnTo>
                  <a:lnTo>
                    <a:pt x="27" y="136"/>
                  </a:lnTo>
                  <a:lnTo>
                    <a:pt x="22" y="122"/>
                  </a:lnTo>
                  <a:lnTo>
                    <a:pt x="18" y="117"/>
                  </a:lnTo>
                  <a:lnTo>
                    <a:pt x="18" y="107"/>
                  </a:lnTo>
                  <a:lnTo>
                    <a:pt x="22" y="93"/>
                  </a:lnTo>
                  <a:lnTo>
                    <a:pt x="31" y="63"/>
                  </a:lnTo>
                  <a:lnTo>
                    <a:pt x="22" y="54"/>
                  </a:lnTo>
                  <a:lnTo>
                    <a:pt x="13" y="39"/>
                  </a:lnTo>
                  <a:lnTo>
                    <a:pt x="13" y="24"/>
                  </a:lnTo>
                  <a:lnTo>
                    <a:pt x="4" y="20"/>
                  </a:lnTo>
                  <a:lnTo>
                    <a:pt x="9" y="20"/>
                  </a:lnTo>
                  <a:lnTo>
                    <a:pt x="9" y="10"/>
                  </a:lnTo>
                  <a:lnTo>
                    <a:pt x="13" y="10"/>
                  </a:lnTo>
                  <a:lnTo>
                    <a:pt x="18" y="10"/>
                  </a:lnTo>
                  <a:lnTo>
                    <a:pt x="22" y="10"/>
                  </a:lnTo>
                  <a:lnTo>
                    <a:pt x="35" y="15"/>
                  </a:lnTo>
                  <a:lnTo>
                    <a:pt x="44" y="24"/>
                  </a:lnTo>
                  <a:lnTo>
                    <a:pt x="58" y="34"/>
                  </a:lnTo>
                  <a:lnTo>
                    <a:pt x="85" y="24"/>
                  </a:lnTo>
                  <a:lnTo>
                    <a:pt x="98" y="20"/>
                  </a:lnTo>
                  <a:lnTo>
                    <a:pt x="107" y="20"/>
                  </a:lnTo>
                  <a:lnTo>
                    <a:pt x="112" y="24"/>
                  </a:lnTo>
                  <a:lnTo>
                    <a:pt x="121" y="29"/>
                  </a:lnTo>
                  <a:lnTo>
                    <a:pt x="129" y="39"/>
                  </a:lnTo>
                  <a:lnTo>
                    <a:pt x="134" y="44"/>
                  </a:lnTo>
                  <a:lnTo>
                    <a:pt x="121" y="54"/>
                  </a:lnTo>
                  <a:lnTo>
                    <a:pt x="112" y="59"/>
                  </a:lnTo>
                  <a:lnTo>
                    <a:pt x="107" y="63"/>
                  </a:lnTo>
                  <a:lnTo>
                    <a:pt x="107" y="73"/>
                  </a:lnTo>
                  <a:lnTo>
                    <a:pt x="107" y="83"/>
                  </a:lnTo>
                  <a:lnTo>
                    <a:pt x="107" y="102"/>
                  </a:lnTo>
                  <a:lnTo>
                    <a:pt x="112" y="107"/>
                  </a:lnTo>
                  <a:lnTo>
                    <a:pt x="116" y="117"/>
                  </a:lnTo>
                  <a:lnTo>
                    <a:pt x="147" y="151"/>
                  </a:lnTo>
                  <a:lnTo>
                    <a:pt x="152" y="156"/>
                  </a:lnTo>
                  <a:lnTo>
                    <a:pt x="152" y="161"/>
                  </a:lnTo>
                  <a:lnTo>
                    <a:pt x="179" y="190"/>
                  </a:lnTo>
                  <a:lnTo>
                    <a:pt x="188" y="195"/>
                  </a:lnTo>
                  <a:lnTo>
                    <a:pt x="197" y="205"/>
                  </a:lnTo>
                  <a:lnTo>
                    <a:pt x="206" y="209"/>
                  </a:lnTo>
                  <a:lnTo>
                    <a:pt x="210" y="195"/>
                  </a:lnTo>
                  <a:lnTo>
                    <a:pt x="215" y="180"/>
                  </a:lnTo>
                  <a:lnTo>
                    <a:pt x="223" y="170"/>
                  </a:lnTo>
                  <a:lnTo>
                    <a:pt x="228" y="166"/>
                  </a:lnTo>
                  <a:lnTo>
                    <a:pt x="232" y="161"/>
                  </a:lnTo>
                  <a:lnTo>
                    <a:pt x="246" y="161"/>
                  </a:lnTo>
                  <a:lnTo>
                    <a:pt x="259" y="161"/>
                  </a:lnTo>
                  <a:lnTo>
                    <a:pt x="268" y="161"/>
                  </a:lnTo>
                  <a:lnTo>
                    <a:pt x="273" y="166"/>
                  </a:lnTo>
                  <a:lnTo>
                    <a:pt x="282" y="170"/>
                  </a:lnTo>
                  <a:lnTo>
                    <a:pt x="286" y="175"/>
                  </a:lnTo>
                  <a:lnTo>
                    <a:pt x="291" y="190"/>
                  </a:lnTo>
                  <a:lnTo>
                    <a:pt x="295" y="190"/>
                  </a:lnTo>
                  <a:lnTo>
                    <a:pt x="295" y="200"/>
                  </a:lnTo>
                  <a:lnTo>
                    <a:pt x="273" y="205"/>
                  </a:lnTo>
                  <a:lnTo>
                    <a:pt x="264" y="205"/>
                  </a:lnTo>
                  <a:lnTo>
                    <a:pt x="259" y="205"/>
                  </a:lnTo>
                  <a:lnTo>
                    <a:pt x="259" y="209"/>
                  </a:lnTo>
                  <a:lnTo>
                    <a:pt x="250" y="219"/>
                  </a:lnTo>
                  <a:lnTo>
                    <a:pt x="246" y="229"/>
                  </a:lnTo>
                  <a:lnTo>
                    <a:pt x="246" y="239"/>
                  </a:lnTo>
                  <a:lnTo>
                    <a:pt x="246" y="248"/>
                  </a:lnTo>
                  <a:lnTo>
                    <a:pt x="250" y="258"/>
                  </a:lnTo>
                  <a:lnTo>
                    <a:pt x="255" y="263"/>
                  </a:lnTo>
                  <a:lnTo>
                    <a:pt x="264" y="273"/>
                  </a:lnTo>
                  <a:lnTo>
                    <a:pt x="273" y="282"/>
                  </a:lnTo>
                  <a:lnTo>
                    <a:pt x="286" y="292"/>
                  </a:lnTo>
                  <a:lnTo>
                    <a:pt x="304" y="292"/>
                  </a:lnTo>
                  <a:lnTo>
                    <a:pt x="313" y="287"/>
                  </a:lnTo>
                  <a:lnTo>
                    <a:pt x="317" y="282"/>
                  </a:lnTo>
                  <a:lnTo>
                    <a:pt x="331" y="273"/>
                  </a:lnTo>
                  <a:lnTo>
                    <a:pt x="335" y="268"/>
                  </a:lnTo>
                  <a:lnTo>
                    <a:pt x="344" y="258"/>
                  </a:lnTo>
                  <a:lnTo>
                    <a:pt x="353" y="239"/>
                  </a:lnTo>
                  <a:lnTo>
                    <a:pt x="362" y="219"/>
                  </a:lnTo>
                  <a:lnTo>
                    <a:pt x="362" y="200"/>
                  </a:lnTo>
                  <a:lnTo>
                    <a:pt x="362" y="180"/>
                  </a:lnTo>
                  <a:lnTo>
                    <a:pt x="358" y="161"/>
                  </a:lnTo>
                  <a:lnTo>
                    <a:pt x="353" y="141"/>
                  </a:lnTo>
                  <a:lnTo>
                    <a:pt x="349" y="122"/>
                  </a:lnTo>
                  <a:lnTo>
                    <a:pt x="335" y="107"/>
                  </a:lnTo>
                  <a:lnTo>
                    <a:pt x="326" y="93"/>
                  </a:lnTo>
                  <a:lnTo>
                    <a:pt x="313" y="73"/>
                  </a:lnTo>
                  <a:lnTo>
                    <a:pt x="304" y="68"/>
                  </a:lnTo>
                  <a:lnTo>
                    <a:pt x="295" y="63"/>
                  </a:lnTo>
                  <a:lnTo>
                    <a:pt x="286" y="59"/>
                  </a:lnTo>
                  <a:lnTo>
                    <a:pt x="277" y="59"/>
                  </a:lnTo>
                  <a:lnTo>
                    <a:pt x="268" y="59"/>
                  </a:lnTo>
                  <a:lnTo>
                    <a:pt x="259" y="59"/>
                  </a:lnTo>
                  <a:lnTo>
                    <a:pt x="246" y="68"/>
                  </a:lnTo>
                  <a:lnTo>
                    <a:pt x="241" y="73"/>
                  </a:lnTo>
                  <a:lnTo>
                    <a:pt x="232" y="83"/>
                  </a:lnTo>
                  <a:lnTo>
                    <a:pt x="228" y="93"/>
                  </a:lnTo>
                  <a:lnTo>
                    <a:pt x="228" y="107"/>
                  </a:lnTo>
                  <a:lnTo>
                    <a:pt x="223" y="107"/>
                  </a:lnTo>
                  <a:lnTo>
                    <a:pt x="215" y="107"/>
                  </a:lnTo>
                  <a:lnTo>
                    <a:pt x="206" y="107"/>
                  </a:lnTo>
                  <a:lnTo>
                    <a:pt x="197" y="97"/>
                  </a:lnTo>
                  <a:lnTo>
                    <a:pt x="197" y="88"/>
                  </a:lnTo>
                  <a:lnTo>
                    <a:pt x="192" y="73"/>
                  </a:lnTo>
                  <a:lnTo>
                    <a:pt x="192" y="63"/>
                  </a:lnTo>
                  <a:lnTo>
                    <a:pt x="197" y="54"/>
                  </a:lnTo>
                  <a:lnTo>
                    <a:pt x="197" y="44"/>
                  </a:lnTo>
                  <a:lnTo>
                    <a:pt x="201" y="39"/>
                  </a:lnTo>
                  <a:lnTo>
                    <a:pt x="206" y="34"/>
                  </a:lnTo>
                  <a:lnTo>
                    <a:pt x="215" y="24"/>
                  </a:lnTo>
                  <a:lnTo>
                    <a:pt x="228" y="20"/>
                  </a:lnTo>
                  <a:lnTo>
                    <a:pt x="237" y="15"/>
                  </a:lnTo>
                  <a:lnTo>
                    <a:pt x="246" y="10"/>
                  </a:lnTo>
                  <a:lnTo>
                    <a:pt x="259" y="15"/>
                  </a:lnTo>
                  <a:lnTo>
                    <a:pt x="268" y="15"/>
                  </a:lnTo>
                  <a:lnTo>
                    <a:pt x="277" y="20"/>
                  </a:lnTo>
                  <a:lnTo>
                    <a:pt x="295" y="29"/>
                  </a:lnTo>
                  <a:lnTo>
                    <a:pt x="313" y="44"/>
                  </a:lnTo>
                  <a:lnTo>
                    <a:pt x="326" y="59"/>
                  </a:lnTo>
                  <a:lnTo>
                    <a:pt x="335" y="63"/>
                  </a:lnTo>
                  <a:lnTo>
                    <a:pt x="349" y="68"/>
                  </a:lnTo>
                  <a:lnTo>
                    <a:pt x="353" y="73"/>
                  </a:lnTo>
                  <a:lnTo>
                    <a:pt x="362" y="73"/>
                  </a:lnTo>
                  <a:lnTo>
                    <a:pt x="380" y="73"/>
                  </a:lnTo>
                  <a:lnTo>
                    <a:pt x="389" y="68"/>
                  </a:lnTo>
                  <a:lnTo>
                    <a:pt x="389" y="73"/>
                  </a:lnTo>
                  <a:lnTo>
                    <a:pt x="389" y="78"/>
                  </a:lnTo>
                  <a:lnTo>
                    <a:pt x="385" y="88"/>
                  </a:lnTo>
                  <a:lnTo>
                    <a:pt x="385" y="93"/>
                  </a:lnTo>
                  <a:lnTo>
                    <a:pt x="385" y="127"/>
                  </a:lnTo>
                  <a:lnTo>
                    <a:pt x="389" y="151"/>
                  </a:lnTo>
                  <a:lnTo>
                    <a:pt x="394" y="175"/>
                  </a:lnTo>
                  <a:lnTo>
                    <a:pt x="398" y="190"/>
                  </a:lnTo>
                  <a:lnTo>
                    <a:pt x="407" y="200"/>
                  </a:lnTo>
                  <a:lnTo>
                    <a:pt x="412" y="185"/>
                  </a:lnTo>
                  <a:lnTo>
                    <a:pt x="420" y="170"/>
                  </a:lnTo>
                  <a:lnTo>
                    <a:pt x="438" y="141"/>
                  </a:lnTo>
                  <a:lnTo>
                    <a:pt x="447" y="127"/>
                  </a:lnTo>
                  <a:lnTo>
                    <a:pt x="452" y="107"/>
                  </a:lnTo>
                  <a:lnTo>
                    <a:pt x="452" y="93"/>
                  </a:lnTo>
                  <a:lnTo>
                    <a:pt x="452" y="73"/>
                  </a:lnTo>
                  <a:lnTo>
                    <a:pt x="452" y="63"/>
                  </a:lnTo>
                  <a:lnTo>
                    <a:pt x="447" y="59"/>
                  </a:lnTo>
                  <a:lnTo>
                    <a:pt x="438" y="59"/>
                  </a:lnTo>
                  <a:lnTo>
                    <a:pt x="438" y="54"/>
                  </a:lnTo>
                  <a:lnTo>
                    <a:pt x="425" y="49"/>
                  </a:lnTo>
                  <a:lnTo>
                    <a:pt x="420" y="49"/>
                  </a:lnTo>
                  <a:lnTo>
                    <a:pt x="416" y="44"/>
                  </a:lnTo>
                  <a:lnTo>
                    <a:pt x="425" y="39"/>
                  </a:lnTo>
                  <a:lnTo>
                    <a:pt x="434" y="29"/>
                  </a:lnTo>
                  <a:lnTo>
                    <a:pt x="443" y="24"/>
                  </a:lnTo>
                  <a:lnTo>
                    <a:pt x="452" y="20"/>
                  </a:lnTo>
                  <a:lnTo>
                    <a:pt x="470" y="20"/>
                  </a:lnTo>
                  <a:lnTo>
                    <a:pt x="479" y="20"/>
                  </a:lnTo>
                  <a:lnTo>
                    <a:pt x="492" y="20"/>
                  </a:lnTo>
                  <a:lnTo>
                    <a:pt x="501" y="24"/>
                  </a:lnTo>
                  <a:lnTo>
                    <a:pt x="514" y="24"/>
                  </a:lnTo>
                  <a:lnTo>
                    <a:pt x="523" y="24"/>
                  </a:lnTo>
                  <a:lnTo>
                    <a:pt x="532" y="24"/>
                  </a:lnTo>
                  <a:lnTo>
                    <a:pt x="546" y="24"/>
                  </a:lnTo>
                  <a:lnTo>
                    <a:pt x="564" y="15"/>
                  </a:lnTo>
                  <a:lnTo>
                    <a:pt x="573" y="10"/>
                  </a:lnTo>
                  <a:lnTo>
                    <a:pt x="586" y="10"/>
                  </a:lnTo>
                  <a:lnTo>
                    <a:pt x="622" y="5"/>
                  </a:lnTo>
                  <a:lnTo>
                    <a:pt x="635" y="5"/>
                  </a:lnTo>
                  <a:lnTo>
                    <a:pt x="653" y="5"/>
                  </a:lnTo>
                  <a:lnTo>
                    <a:pt x="689" y="10"/>
                  </a:lnTo>
                  <a:lnTo>
                    <a:pt x="725" y="20"/>
                  </a:lnTo>
                  <a:lnTo>
                    <a:pt x="738" y="24"/>
                  </a:lnTo>
                  <a:lnTo>
                    <a:pt x="756" y="34"/>
                  </a:lnTo>
                  <a:lnTo>
                    <a:pt x="770" y="44"/>
                  </a:lnTo>
                  <a:lnTo>
                    <a:pt x="783" y="49"/>
                  </a:lnTo>
                  <a:lnTo>
                    <a:pt x="805" y="73"/>
                  </a:lnTo>
                  <a:lnTo>
                    <a:pt x="819" y="83"/>
                  </a:lnTo>
                  <a:lnTo>
                    <a:pt x="832" y="97"/>
                  </a:lnTo>
                  <a:lnTo>
                    <a:pt x="850" y="132"/>
                  </a:lnTo>
                  <a:lnTo>
                    <a:pt x="877" y="161"/>
                  </a:lnTo>
                  <a:lnTo>
                    <a:pt x="904" y="195"/>
                  </a:lnTo>
                  <a:lnTo>
                    <a:pt x="917" y="209"/>
                  </a:lnTo>
                  <a:lnTo>
                    <a:pt x="931" y="224"/>
                  </a:lnTo>
                  <a:lnTo>
                    <a:pt x="949" y="234"/>
                  </a:lnTo>
                  <a:lnTo>
                    <a:pt x="962" y="243"/>
                  </a:lnTo>
                  <a:lnTo>
                    <a:pt x="980" y="253"/>
                  </a:lnTo>
                  <a:lnTo>
                    <a:pt x="998" y="258"/>
                  </a:lnTo>
                  <a:lnTo>
                    <a:pt x="1016" y="263"/>
                  </a:lnTo>
                  <a:lnTo>
                    <a:pt x="1038" y="268"/>
                  </a:lnTo>
                  <a:lnTo>
                    <a:pt x="1056" y="263"/>
                  </a:lnTo>
                  <a:lnTo>
                    <a:pt x="1079" y="258"/>
                  </a:lnTo>
                  <a:lnTo>
                    <a:pt x="1101" y="258"/>
                  </a:lnTo>
                  <a:lnTo>
                    <a:pt x="1119" y="243"/>
                  </a:lnTo>
                  <a:lnTo>
                    <a:pt x="1141" y="234"/>
                  </a:lnTo>
                  <a:lnTo>
                    <a:pt x="1159" y="219"/>
                  </a:lnTo>
                  <a:lnTo>
                    <a:pt x="1177" y="200"/>
                  </a:lnTo>
                  <a:lnTo>
                    <a:pt x="1190" y="180"/>
                  </a:lnTo>
                  <a:lnTo>
                    <a:pt x="1199" y="161"/>
                  </a:lnTo>
                  <a:lnTo>
                    <a:pt x="1208" y="132"/>
                  </a:lnTo>
                  <a:lnTo>
                    <a:pt x="1208" y="122"/>
                  </a:lnTo>
                  <a:lnTo>
                    <a:pt x="1208" y="107"/>
                  </a:lnTo>
                  <a:lnTo>
                    <a:pt x="1208" y="93"/>
                  </a:lnTo>
                  <a:lnTo>
                    <a:pt x="1199" y="83"/>
                  </a:lnTo>
                  <a:lnTo>
                    <a:pt x="1195" y="73"/>
                  </a:lnTo>
                  <a:lnTo>
                    <a:pt x="1190" y="59"/>
                  </a:lnTo>
                  <a:lnTo>
                    <a:pt x="1177" y="54"/>
                  </a:lnTo>
                  <a:lnTo>
                    <a:pt x="1173" y="44"/>
                  </a:lnTo>
                  <a:lnTo>
                    <a:pt x="1159" y="39"/>
                  </a:lnTo>
                  <a:lnTo>
                    <a:pt x="1146" y="39"/>
                  </a:lnTo>
                  <a:lnTo>
                    <a:pt x="1132" y="34"/>
                  </a:lnTo>
                  <a:lnTo>
                    <a:pt x="1119" y="39"/>
                  </a:lnTo>
                  <a:lnTo>
                    <a:pt x="1105" y="44"/>
                  </a:lnTo>
                  <a:lnTo>
                    <a:pt x="1092" y="44"/>
                  </a:lnTo>
                  <a:lnTo>
                    <a:pt x="1079" y="49"/>
                  </a:lnTo>
                  <a:lnTo>
                    <a:pt x="1070" y="59"/>
                  </a:lnTo>
                  <a:lnTo>
                    <a:pt x="1056" y="68"/>
                  </a:lnTo>
                  <a:lnTo>
                    <a:pt x="1047" y="83"/>
                  </a:lnTo>
                  <a:lnTo>
                    <a:pt x="1043" y="93"/>
                  </a:lnTo>
                  <a:lnTo>
                    <a:pt x="1043" y="97"/>
                  </a:lnTo>
                  <a:lnTo>
                    <a:pt x="1043" y="107"/>
                  </a:lnTo>
                  <a:lnTo>
                    <a:pt x="1043" y="112"/>
                  </a:lnTo>
                  <a:lnTo>
                    <a:pt x="1047" y="122"/>
                  </a:lnTo>
                  <a:lnTo>
                    <a:pt x="1052" y="127"/>
                  </a:lnTo>
                  <a:lnTo>
                    <a:pt x="1065" y="136"/>
                  </a:lnTo>
                  <a:lnTo>
                    <a:pt x="1079" y="141"/>
                  </a:lnTo>
                  <a:lnTo>
                    <a:pt x="1092" y="146"/>
                  </a:lnTo>
                  <a:lnTo>
                    <a:pt x="1123" y="136"/>
                  </a:lnTo>
                  <a:lnTo>
                    <a:pt x="1123" y="151"/>
                  </a:lnTo>
                  <a:lnTo>
                    <a:pt x="1119" y="161"/>
                  </a:lnTo>
                  <a:lnTo>
                    <a:pt x="1119" y="170"/>
                  </a:lnTo>
                  <a:lnTo>
                    <a:pt x="1114" y="175"/>
                  </a:lnTo>
                  <a:lnTo>
                    <a:pt x="1096" y="190"/>
                  </a:lnTo>
                  <a:lnTo>
                    <a:pt x="1083" y="205"/>
                  </a:lnTo>
                  <a:lnTo>
                    <a:pt x="1065" y="214"/>
                  </a:lnTo>
                  <a:lnTo>
                    <a:pt x="1043" y="224"/>
                  </a:lnTo>
                  <a:lnTo>
                    <a:pt x="1034" y="224"/>
                  </a:lnTo>
                  <a:lnTo>
                    <a:pt x="1029" y="224"/>
                  </a:lnTo>
                  <a:lnTo>
                    <a:pt x="1016" y="224"/>
                  </a:lnTo>
                  <a:lnTo>
                    <a:pt x="1007" y="214"/>
                  </a:lnTo>
                  <a:lnTo>
                    <a:pt x="1011" y="209"/>
                  </a:lnTo>
                  <a:lnTo>
                    <a:pt x="1011" y="205"/>
                  </a:lnTo>
                  <a:lnTo>
                    <a:pt x="1011" y="200"/>
                  </a:lnTo>
                  <a:lnTo>
                    <a:pt x="1016" y="190"/>
                  </a:lnTo>
                  <a:lnTo>
                    <a:pt x="1011" y="180"/>
                  </a:lnTo>
                  <a:lnTo>
                    <a:pt x="1011" y="170"/>
                  </a:lnTo>
                  <a:lnTo>
                    <a:pt x="1007" y="161"/>
                  </a:lnTo>
                  <a:lnTo>
                    <a:pt x="998" y="151"/>
                  </a:lnTo>
                  <a:lnTo>
                    <a:pt x="989" y="146"/>
                  </a:lnTo>
                  <a:lnTo>
                    <a:pt x="980" y="141"/>
                  </a:lnTo>
                  <a:lnTo>
                    <a:pt x="958" y="141"/>
                  </a:lnTo>
                  <a:lnTo>
                    <a:pt x="935" y="141"/>
                  </a:lnTo>
                  <a:lnTo>
                    <a:pt x="944" y="122"/>
                  </a:lnTo>
                  <a:lnTo>
                    <a:pt x="949" y="102"/>
                  </a:lnTo>
                  <a:lnTo>
                    <a:pt x="949" y="93"/>
                  </a:lnTo>
                  <a:lnTo>
                    <a:pt x="949" y="83"/>
                  </a:lnTo>
                  <a:lnTo>
                    <a:pt x="944" y="73"/>
                  </a:lnTo>
                  <a:lnTo>
                    <a:pt x="940" y="68"/>
                  </a:lnTo>
                  <a:lnTo>
                    <a:pt x="931" y="54"/>
                  </a:lnTo>
                  <a:lnTo>
                    <a:pt x="926" y="49"/>
                  </a:lnTo>
                  <a:lnTo>
                    <a:pt x="922" y="44"/>
                  </a:lnTo>
                  <a:lnTo>
                    <a:pt x="913" y="39"/>
                  </a:lnTo>
                  <a:lnTo>
                    <a:pt x="908" y="34"/>
                  </a:lnTo>
                  <a:lnTo>
                    <a:pt x="891" y="29"/>
                  </a:lnTo>
                  <a:lnTo>
                    <a:pt x="895" y="24"/>
                  </a:lnTo>
                  <a:lnTo>
                    <a:pt x="899" y="20"/>
                  </a:lnTo>
                  <a:lnTo>
                    <a:pt x="908" y="15"/>
                  </a:lnTo>
                  <a:lnTo>
                    <a:pt x="913" y="10"/>
                  </a:lnTo>
                  <a:lnTo>
                    <a:pt x="926" y="10"/>
                  </a:lnTo>
                  <a:lnTo>
                    <a:pt x="940" y="10"/>
                  </a:lnTo>
                  <a:lnTo>
                    <a:pt x="962" y="10"/>
                  </a:lnTo>
                  <a:lnTo>
                    <a:pt x="980" y="15"/>
                  </a:lnTo>
                  <a:lnTo>
                    <a:pt x="998" y="24"/>
                  </a:lnTo>
                  <a:lnTo>
                    <a:pt x="1011" y="34"/>
                  </a:lnTo>
                  <a:lnTo>
                    <a:pt x="1029" y="24"/>
                  </a:lnTo>
                  <a:lnTo>
                    <a:pt x="1047" y="15"/>
                  </a:lnTo>
                  <a:lnTo>
                    <a:pt x="1070" y="10"/>
                  </a:lnTo>
                  <a:lnTo>
                    <a:pt x="1088" y="5"/>
                  </a:lnTo>
                  <a:lnTo>
                    <a:pt x="1110" y="0"/>
                  </a:lnTo>
                  <a:lnTo>
                    <a:pt x="1132" y="0"/>
                  </a:lnTo>
                  <a:lnTo>
                    <a:pt x="1137" y="5"/>
                  </a:lnTo>
                  <a:lnTo>
                    <a:pt x="1150" y="10"/>
                  </a:lnTo>
                  <a:lnTo>
                    <a:pt x="1159" y="10"/>
                  </a:lnTo>
                  <a:lnTo>
                    <a:pt x="1164" y="15"/>
                  </a:lnTo>
                  <a:lnTo>
                    <a:pt x="1177" y="20"/>
                  </a:lnTo>
                  <a:lnTo>
                    <a:pt x="1186" y="24"/>
                  </a:lnTo>
                  <a:lnTo>
                    <a:pt x="1199" y="39"/>
                  </a:lnTo>
                  <a:lnTo>
                    <a:pt x="1226" y="68"/>
                  </a:lnTo>
                  <a:lnTo>
                    <a:pt x="1240" y="44"/>
                  </a:lnTo>
                  <a:lnTo>
                    <a:pt x="1244" y="44"/>
                  </a:lnTo>
                  <a:lnTo>
                    <a:pt x="1249" y="54"/>
                  </a:lnTo>
                  <a:lnTo>
                    <a:pt x="1253" y="59"/>
                  </a:lnTo>
                  <a:lnTo>
                    <a:pt x="1258" y="68"/>
                  </a:lnTo>
                  <a:lnTo>
                    <a:pt x="1271" y="73"/>
                  </a:lnTo>
                  <a:lnTo>
                    <a:pt x="1280" y="73"/>
                  </a:lnTo>
                  <a:lnTo>
                    <a:pt x="1289" y="78"/>
                  </a:lnTo>
                  <a:lnTo>
                    <a:pt x="1311" y="73"/>
                  </a:lnTo>
                  <a:lnTo>
                    <a:pt x="1334" y="68"/>
                  </a:lnTo>
                  <a:lnTo>
                    <a:pt x="1352" y="59"/>
                  </a:lnTo>
                  <a:lnTo>
                    <a:pt x="1374" y="44"/>
                  </a:lnTo>
                  <a:lnTo>
                    <a:pt x="1392" y="39"/>
                  </a:lnTo>
                  <a:lnTo>
                    <a:pt x="1419" y="29"/>
                  </a:lnTo>
                  <a:lnTo>
                    <a:pt x="1428" y="29"/>
                  </a:lnTo>
                  <a:lnTo>
                    <a:pt x="1437" y="24"/>
                  </a:lnTo>
                  <a:lnTo>
                    <a:pt x="1450" y="29"/>
                  </a:lnTo>
                  <a:lnTo>
                    <a:pt x="1464" y="29"/>
                  </a:lnTo>
                  <a:lnTo>
                    <a:pt x="1481" y="34"/>
                  </a:lnTo>
                  <a:lnTo>
                    <a:pt x="1504" y="39"/>
                  </a:lnTo>
                  <a:lnTo>
                    <a:pt x="1544" y="44"/>
                  </a:lnTo>
                  <a:lnTo>
                    <a:pt x="1567" y="44"/>
                  </a:lnTo>
                  <a:lnTo>
                    <a:pt x="1584" y="44"/>
                  </a:lnTo>
                  <a:lnTo>
                    <a:pt x="1593" y="39"/>
                  </a:lnTo>
                  <a:lnTo>
                    <a:pt x="1602" y="34"/>
                  </a:lnTo>
                  <a:lnTo>
                    <a:pt x="1611" y="29"/>
                  </a:lnTo>
                  <a:lnTo>
                    <a:pt x="1620" y="24"/>
                  </a:lnTo>
                  <a:lnTo>
                    <a:pt x="1634" y="10"/>
                  </a:lnTo>
                  <a:lnTo>
                    <a:pt x="1634" y="20"/>
                  </a:lnTo>
                  <a:lnTo>
                    <a:pt x="1638" y="24"/>
                  </a:lnTo>
                  <a:lnTo>
                    <a:pt x="1634" y="39"/>
                  </a:lnTo>
                  <a:lnTo>
                    <a:pt x="1634" y="49"/>
                  </a:lnTo>
                  <a:lnTo>
                    <a:pt x="1620" y="68"/>
                  </a:lnTo>
                  <a:lnTo>
                    <a:pt x="1611" y="83"/>
                  </a:lnTo>
                  <a:close/>
                </a:path>
              </a:pathLst>
            </a:custGeom>
            <a:solidFill>
              <a:srgbClr val="FFFF00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36"/>
            <p:cNvSpPr/>
            <p:nvPr/>
          </p:nvSpPr>
          <p:spPr>
            <a:xfrm rot="5400000">
              <a:off x="4704" y="96"/>
              <a:ext cx="1152" cy="960"/>
            </a:xfrm>
            <a:custGeom>
              <a:avLst/>
              <a:gdLst/>
              <a:ahLst/>
              <a:cxnLst/>
              <a:rect l="l" t="t" r="r" b="b"/>
              <a:pathLst>
                <a:path w="1737" h="1893" extrusionOk="0">
                  <a:moveTo>
                    <a:pt x="1611" y="83"/>
                  </a:moveTo>
                  <a:lnTo>
                    <a:pt x="1602" y="88"/>
                  </a:lnTo>
                  <a:lnTo>
                    <a:pt x="1598" y="93"/>
                  </a:lnTo>
                  <a:lnTo>
                    <a:pt x="1589" y="93"/>
                  </a:lnTo>
                  <a:lnTo>
                    <a:pt x="1580" y="93"/>
                  </a:lnTo>
                  <a:lnTo>
                    <a:pt x="1567" y="97"/>
                  </a:lnTo>
                  <a:lnTo>
                    <a:pt x="1553" y="97"/>
                  </a:lnTo>
                  <a:lnTo>
                    <a:pt x="1558" y="102"/>
                  </a:lnTo>
                  <a:lnTo>
                    <a:pt x="1562" y="107"/>
                  </a:lnTo>
                  <a:lnTo>
                    <a:pt x="1575" y="107"/>
                  </a:lnTo>
                  <a:lnTo>
                    <a:pt x="1611" y="107"/>
                  </a:lnTo>
                  <a:lnTo>
                    <a:pt x="1629" y="107"/>
                  </a:lnTo>
                  <a:lnTo>
                    <a:pt x="1647" y="107"/>
                  </a:lnTo>
                  <a:lnTo>
                    <a:pt x="1661" y="97"/>
                  </a:lnTo>
                  <a:lnTo>
                    <a:pt x="1678" y="93"/>
                  </a:lnTo>
                  <a:lnTo>
                    <a:pt x="1692" y="78"/>
                  </a:lnTo>
                  <a:lnTo>
                    <a:pt x="1710" y="63"/>
                  </a:lnTo>
                  <a:lnTo>
                    <a:pt x="1719" y="49"/>
                  </a:lnTo>
                  <a:lnTo>
                    <a:pt x="1728" y="29"/>
                  </a:lnTo>
                  <a:lnTo>
                    <a:pt x="1732" y="29"/>
                  </a:lnTo>
                  <a:lnTo>
                    <a:pt x="1737" y="34"/>
                  </a:lnTo>
                  <a:lnTo>
                    <a:pt x="1737" y="44"/>
                  </a:lnTo>
                  <a:lnTo>
                    <a:pt x="1737" y="63"/>
                  </a:lnTo>
                  <a:lnTo>
                    <a:pt x="1737" y="78"/>
                  </a:lnTo>
                  <a:lnTo>
                    <a:pt x="1732" y="93"/>
                  </a:lnTo>
                  <a:lnTo>
                    <a:pt x="1723" y="107"/>
                  </a:lnTo>
                  <a:lnTo>
                    <a:pt x="1710" y="117"/>
                  </a:lnTo>
                  <a:lnTo>
                    <a:pt x="1701" y="127"/>
                  </a:lnTo>
                  <a:lnTo>
                    <a:pt x="1687" y="132"/>
                  </a:lnTo>
                  <a:lnTo>
                    <a:pt x="1674" y="136"/>
                  </a:lnTo>
                  <a:lnTo>
                    <a:pt x="1661" y="141"/>
                  </a:lnTo>
                  <a:lnTo>
                    <a:pt x="1647" y="141"/>
                  </a:lnTo>
                  <a:lnTo>
                    <a:pt x="1634" y="141"/>
                  </a:lnTo>
                  <a:lnTo>
                    <a:pt x="1616" y="141"/>
                  </a:lnTo>
                  <a:lnTo>
                    <a:pt x="1593" y="136"/>
                  </a:lnTo>
                  <a:lnTo>
                    <a:pt x="1575" y="127"/>
                  </a:lnTo>
                  <a:lnTo>
                    <a:pt x="1540" y="107"/>
                  </a:lnTo>
                  <a:lnTo>
                    <a:pt x="1535" y="112"/>
                  </a:lnTo>
                  <a:lnTo>
                    <a:pt x="1531" y="112"/>
                  </a:lnTo>
                  <a:lnTo>
                    <a:pt x="1526" y="122"/>
                  </a:lnTo>
                  <a:lnTo>
                    <a:pt x="1522" y="127"/>
                  </a:lnTo>
                  <a:lnTo>
                    <a:pt x="1517" y="127"/>
                  </a:lnTo>
                  <a:lnTo>
                    <a:pt x="1513" y="132"/>
                  </a:lnTo>
                  <a:lnTo>
                    <a:pt x="1499" y="141"/>
                  </a:lnTo>
                  <a:lnTo>
                    <a:pt x="1481" y="151"/>
                  </a:lnTo>
                  <a:lnTo>
                    <a:pt x="1464" y="151"/>
                  </a:lnTo>
                  <a:lnTo>
                    <a:pt x="1441" y="151"/>
                  </a:lnTo>
                  <a:lnTo>
                    <a:pt x="1432" y="146"/>
                  </a:lnTo>
                  <a:lnTo>
                    <a:pt x="1419" y="141"/>
                  </a:lnTo>
                  <a:lnTo>
                    <a:pt x="1414" y="136"/>
                  </a:lnTo>
                  <a:lnTo>
                    <a:pt x="1405" y="132"/>
                  </a:lnTo>
                  <a:lnTo>
                    <a:pt x="1405" y="127"/>
                  </a:lnTo>
                  <a:lnTo>
                    <a:pt x="1401" y="122"/>
                  </a:lnTo>
                  <a:lnTo>
                    <a:pt x="1419" y="122"/>
                  </a:lnTo>
                  <a:lnTo>
                    <a:pt x="1428" y="127"/>
                  </a:lnTo>
                  <a:lnTo>
                    <a:pt x="1437" y="127"/>
                  </a:lnTo>
                  <a:lnTo>
                    <a:pt x="1446" y="127"/>
                  </a:lnTo>
                  <a:lnTo>
                    <a:pt x="1450" y="122"/>
                  </a:lnTo>
                  <a:lnTo>
                    <a:pt x="1459" y="117"/>
                  </a:lnTo>
                  <a:lnTo>
                    <a:pt x="1468" y="107"/>
                  </a:lnTo>
                  <a:lnTo>
                    <a:pt x="1468" y="97"/>
                  </a:lnTo>
                  <a:lnTo>
                    <a:pt x="1468" y="93"/>
                  </a:lnTo>
                  <a:lnTo>
                    <a:pt x="1468" y="78"/>
                  </a:lnTo>
                  <a:lnTo>
                    <a:pt x="1468" y="68"/>
                  </a:lnTo>
                  <a:lnTo>
                    <a:pt x="1464" y="59"/>
                  </a:lnTo>
                  <a:lnTo>
                    <a:pt x="1455" y="59"/>
                  </a:lnTo>
                  <a:lnTo>
                    <a:pt x="1450" y="54"/>
                  </a:lnTo>
                  <a:lnTo>
                    <a:pt x="1441" y="54"/>
                  </a:lnTo>
                  <a:lnTo>
                    <a:pt x="1423" y="49"/>
                  </a:lnTo>
                  <a:lnTo>
                    <a:pt x="1405" y="54"/>
                  </a:lnTo>
                  <a:lnTo>
                    <a:pt x="1392" y="59"/>
                  </a:lnTo>
                  <a:lnTo>
                    <a:pt x="1378" y="59"/>
                  </a:lnTo>
                  <a:lnTo>
                    <a:pt x="1352" y="73"/>
                  </a:lnTo>
                  <a:lnTo>
                    <a:pt x="1329" y="83"/>
                  </a:lnTo>
                  <a:lnTo>
                    <a:pt x="1302" y="102"/>
                  </a:lnTo>
                  <a:lnTo>
                    <a:pt x="1284" y="122"/>
                  </a:lnTo>
                  <a:lnTo>
                    <a:pt x="1262" y="141"/>
                  </a:lnTo>
                  <a:lnTo>
                    <a:pt x="1222" y="180"/>
                  </a:lnTo>
                  <a:lnTo>
                    <a:pt x="1199" y="205"/>
                  </a:lnTo>
                  <a:lnTo>
                    <a:pt x="1177" y="224"/>
                  </a:lnTo>
                  <a:lnTo>
                    <a:pt x="1159" y="239"/>
                  </a:lnTo>
                  <a:lnTo>
                    <a:pt x="1132" y="258"/>
                  </a:lnTo>
                  <a:lnTo>
                    <a:pt x="1110" y="268"/>
                  </a:lnTo>
                  <a:lnTo>
                    <a:pt x="1088" y="273"/>
                  </a:lnTo>
                  <a:lnTo>
                    <a:pt x="1056" y="282"/>
                  </a:lnTo>
                  <a:lnTo>
                    <a:pt x="1043" y="282"/>
                  </a:lnTo>
                  <a:lnTo>
                    <a:pt x="1029" y="282"/>
                  </a:lnTo>
                  <a:lnTo>
                    <a:pt x="1007" y="282"/>
                  </a:lnTo>
                  <a:lnTo>
                    <a:pt x="989" y="282"/>
                  </a:lnTo>
                  <a:lnTo>
                    <a:pt x="985" y="287"/>
                  </a:lnTo>
                  <a:lnTo>
                    <a:pt x="971" y="292"/>
                  </a:lnTo>
                  <a:lnTo>
                    <a:pt x="967" y="292"/>
                  </a:lnTo>
                  <a:lnTo>
                    <a:pt x="962" y="307"/>
                  </a:lnTo>
                  <a:lnTo>
                    <a:pt x="967" y="336"/>
                  </a:lnTo>
                  <a:lnTo>
                    <a:pt x="953" y="331"/>
                  </a:lnTo>
                  <a:lnTo>
                    <a:pt x="940" y="326"/>
                  </a:lnTo>
                  <a:lnTo>
                    <a:pt x="931" y="321"/>
                  </a:lnTo>
                  <a:lnTo>
                    <a:pt x="922" y="307"/>
                  </a:lnTo>
                  <a:lnTo>
                    <a:pt x="913" y="297"/>
                  </a:lnTo>
                  <a:lnTo>
                    <a:pt x="904" y="287"/>
                  </a:lnTo>
                  <a:lnTo>
                    <a:pt x="891" y="258"/>
                  </a:lnTo>
                  <a:lnTo>
                    <a:pt x="891" y="248"/>
                  </a:lnTo>
                  <a:lnTo>
                    <a:pt x="886" y="239"/>
                  </a:lnTo>
                  <a:lnTo>
                    <a:pt x="882" y="229"/>
                  </a:lnTo>
                  <a:lnTo>
                    <a:pt x="877" y="224"/>
                  </a:lnTo>
                  <a:lnTo>
                    <a:pt x="877" y="248"/>
                  </a:lnTo>
                  <a:lnTo>
                    <a:pt x="873" y="278"/>
                  </a:lnTo>
                  <a:lnTo>
                    <a:pt x="868" y="292"/>
                  </a:lnTo>
                  <a:lnTo>
                    <a:pt x="864" y="307"/>
                  </a:lnTo>
                  <a:lnTo>
                    <a:pt x="850" y="326"/>
                  </a:lnTo>
                  <a:lnTo>
                    <a:pt x="837" y="351"/>
                  </a:lnTo>
                  <a:lnTo>
                    <a:pt x="823" y="370"/>
                  </a:lnTo>
                  <a:lnTo>
                    <a:pt x="801" y="389"/>
                  </a:lnTo>
                  <a:lnTo>
                    <a:pt x="783" y="399"/>
                  </a:lnTo>
                  <a:lnTo>
                    <a:pt x="770" y="404"/>
                  </a:lnTo>
                  <a:lnTo>
                    <a:pt x="756" y="409"/>
                  </a:lnTo>
                  <a:lnTo>
                    <a:pt x="729" y="419"/>
                  </a:lnTo>
                  <a:lnTo>
                    <a:pt x="716" y="424"/>
                  </a:lnTo>
                  <a:lnTo>
                    <a:pt x="707" y="428"/>
                  </a:lnTo>
                  <a:lnTo>
                    <a:pt x="698" y="438"/>
                  </a:lnTo>
                  <a:lnTo>
                    <a:pt x="694" y="438"/>
                  </a:lnTo>
                  <a:lnTo>
                    <a:pt x="694" y="448"/>
                  </a:lnTo>
                  <a:lnTo>
                    <a:pt x="694" y="453"/>
                  </a:lnTo>
                  <a:lnTo>
                    <a:pt x="698" y="472"/>
                  </a:lnTo>
                  <a:lnTo>
                    <a:pt x="694" y="477"/>
                  </a:lnTo>
                  <a:lnTo>
                    <a:pt x="689" y="477"/>
                  </a:lnTo>
                  <a:lnTo>
                    <a:pt x="680" y="472"/>
                  </a:lnTo>
                  <a:lnTo>
                    <a:pt x="671" y="472"/>
                  </a:lnTo>
                  <a:lnTo>
                    <a:pt x="667" y="462"/>
                  </a:lnTo>
                  <a:lnTo>
                    <a:pt x="667" y="453"/>
                  </a:lnTo>
                  <a:lnTo>
                    <a:pt x="662" y="448"/>
                  </a:lnTo>
                  <a:lnTo>
                    <a:pt x="667" y="424"/>
                  </a:lnTo>
                  <a:lnTo>
                    <a:pt x="667" y="419"/>
                  </a:lnTo>
                  <a:lnTo>
                    <a:pt x="671" y="414"/>
                  </a:lnTo>
                  <a:lnTo>
                    <a:pt x="676" y="404"/>
                  </a:lnTo>
                  <a:lnTo>
                    <a:pt x="649" y="385"/>
                  </a:lnTo>
                  <a:lnTo>
                    <a:pt x="640" y="370"/>
                  </a:lnTo>
                  <a:lnTo>
                    <a:pt x="635" y="360"/>
                  </a:lnTo>
                  <a:lnTo>
                    <a:pt x="631" y="355"/>
                  </a:lnTo>
                  <a:lnTo>
                    <a:pt x="613" y="321"/>
                  </a:lnTo>
                  <a:lnTo>
                    <a:pt x="595" y="287"/>
                  </a:lnTo>
                  <a:lnTo>
                    <a:pt x="591" y="273"/>
                  </a:lnTo>
                  <a:lnTo>
                    <a:pt x="573" y="258"/>
                  </a:lnTo>
                  <a:lnTo>
                    <a:pt x="564" y="243"/>
                  </a:lnTo>
                  <a:lnTo>
                    <a:pt x="550" y="239"/>
                  </a:lnTo>
                  <a:lnTo>
                    <a:pt x="528" y="229"/>
                  </a:lnTo>
                  <a:lnTo>
                    <a:pt x="519" y="229"/>
                  </a:lnTo>
                  <a:lnTo>
                    <a:pt x="514" y="229"/>
                  </a:lnTo>
                  <a:lnTo>
                    <a:pt x="510" y="229"/>
                  </a:lnTo>
                  <a:lnTo>
                    <a:pt x="514" y="219"/>
                  </a:lnTo>
                  <a:lnTo>
                    <a:pt x="519" y="209"/>
                  </a:lnTo>
                  <a:lnTo>
                    <a:pt x="528" y="205"/>
                  </a:lnTo>
                  <a:lnTo>
                    <a:pt x="532" y="200"/>
                  </a:lnTo>
                  <a:lnTo>
                    <a:pt x="550" y="190"/>
                  </a:lnTo>
                  <a:lnTo>
                    <a:pt x="573" y="190"/>
                  </a:lnTo>
                  <a:lnTo>
                    <a:pt x="582" y="190"/>
                  </a:lnTo>
                  <a:lnTo>
                    <a:pt x="595" y="195"/>
                  </a:lnTo>
                  <a:lnTo>
                    <a:pt x="604" y="200"/>
                  </a:lnTo>
                  <a:lnTo>
                    <a:pt x="617" y="205"/>
                  </a:lnTo>
                  <a:lnTo>
                    <a:pt x="626" y="209"/>
                  </a:lnTo>
                  <a:lnTo>
                    <a:pt x="635" y="224"/>
                  </a:lnTo>
                  <a:lnTo>
                    <a:pt x="649" y="239"/>
                  </a:lnTo>
                  <a:lnTo>
                    <a:pt x="658" y="229"/>
                  </a:lnTo>
                  <a:lnTo>
                    <a:pt x="667" y="224"/>
                  </a:lnTo>
                  <a:lnTo>
                    <a:pt x="680" y="224"/>
                  </a:lnTo>
                  <a:lnTo>
                    <a:pt x="694" y="219"/>
                  </a:lnTo>
                  <a:lnTo>
                    <a:pt x="702" y="219"/>
                  </a:lnTo>
                  <a:lnTo>
                    <a:pt x="711" y="219"/>
                  </a:lnTo>
                  <a:lnTo>
                    <a:pt x="738" y="224"/>
                  </a:lnTo>
                  <a:lnTo>
                    <a:pt x="752" y="229"/>
                  </a:lnTo>
                  <a:lnTo>
                    <a:pt x="765" y="243"/>
                  </a:lnTo>
                  <a:lnTo>
                    <a:pt x="770" y="248"/>
                  </a:lnTo>
                  <a:lnTo>
                    <a:pt x="774" y="258"/>
                  </a:lnTo>
                  <a:lnTo>
                    <a:pt x="779" y="268"/>
                  </a:lnTo>
                  <a:lnTo>
                    <a:pt x="779" y="273"/>
                  </a:lnTo>
                  <a:lnTo>
                    <a:pt x="774" y="287"/>
                  </a:lnTo>
                  <a:lnTo>
                    <a:pt x="770" y="282"/>
                  </a:lnTo>
                  <a:lnTo>
                    <a:pt x="765" y="278"/>
                  </a:lnTo>
                  <a:lnTo>
                    <a:pt x="752" y="278"/>
                  </a:lnTo>
                  <a:lnTo>
                    <a:pt x="738" y="278"/>
                  </a:lnTo>
                  <a:lnTo>
                    <a:pt x="725" y="282"/>
                  </a:lnTo>
                  <a:lnTo>
                    <a:pt x="716" y="287"/>
                  </a:lnTo>
                  <a:lnTo>
                    <a:pt x="711" y="292"/>
                  </a:lnTo>
                  <a:lnTo>
                    <a:pt x="698" y="312"/>
                  </a:lnTo>
                  <a:lnTo>
                    <a:pt x="694" y="321"/>
                  </a:lnTo>
                  <a:lnTo>
                    <a:pt x="694" y="326"/>
                  </a:lnTo>
                  <a:lnTo>
                    <a:pt x="694" y="336"/>
                  </a:lnTo>
                  <a:lnTo>
                    <a:pt x="698" y="341"/>
                  </a:lnTo>
                  <a:lnTo>
                    <a:pt x="702" y="355"/>
                  </a:lnTo>
                  <a:lnTo>
                    <a:pt x="711" y="370"/>
                  </a:lnTo>
                  <a:lnTo>
                    <a:pt x="716" y="370"/>
                  </a:lnTo>
                  <a:lnTo>
                    <a:pt x="725" y="380"/>
                  </a:lnTo>
                  <a:lnTo>
                    <a:pt x="734" y="385"/>
                  </a:lnTo>
                  <a:lnTo>
                    <a:pt x="743" y="385"/>
                  </a:lnTo>
                  <a:lnTo>
                    <a:pt x="761" y="385"/>
                  </a:lnTo>
                  <a:lnTo>
                    <a:pt x="783" y="380"/>
                  </a:lnTo>
                  <a:lnTo>
                    <a:pt x="797" y="370"/>
                  </a:lnTo>
                  <a:lnTo>
                    <a:pt x="810" y="355"/>
                  </a:lnTo>
                  <a:lnTo>
                    <a:pt x="823" y="341"/>
                  </a:lnTo>
                  <a:lnTo>
                    <a:pt x="837" y="321"/>
                  </a:lnTo>
                  <a:lnTo>
                    <a:pt x="846" y="307"/>
                  </a:lnTo>
                  <a:lnTo>
                    <a:pt x="855" y="292"/>
                  </a:lnTo>
                  <a:lnTo>
                    <a:pt x="859" y="268"/>
                  </a:lnTo>
                  <a:lnTo>
                    <a:pt x="859" y="248"/>
                  </a:lnTo>
                  <a:lnTo>
                    <a:pt x="855" y="243"/>
                  </a:lnTo>
                  <a:lnTo>
                    <a:pt x="850" y="243"/>
                  </a:lnTo>
                  <a:lnTo>
                    <a:pt x="846" y="243"/>
                  </a:lnTo>
                  <a:lnTo>
                    <a:pt x="837" y="253"/>
                  </a:lnTo>
                  <a:lnTo>
                    <a:pt x="832" y="253"/>
                  </a:lnTo>
                  <a:lnTo>
                    <a:pt x="828" y="248"/>
                  </a:lnTo>
                  <a:lnTo>
                    <a:pt x="832" y="239"/>
                  </a:lnTo>
                  <a:lnTo>
                    <a:pt x="841" y="224"/>
                  </a:lnTo>
                  <a:lnTo>
                    <a:pt x="846" y="209"/>
                  </a:lnTo>
                  <a:lnTo>
                    <a:pt x="850" y="195"/>
                  </a:lnTo>
                  <a:lnTo>
                    <a:pt x="850" y="180"/>
                  </a:lnTo>
                  <a:lnTo>
                    <a:pt x="846" y="161"/>
                  </a:lnTo>
                  <a:lnTo>
                    <a:pt x="846" y="146"/>
                  </a:lnTo>
                  <a:lnTo>
                    <a:pt x="837" y="132"/>
                  </a:lnTo>
                  <a:lnTo>
                    <a:pt x="832" y="122"/>
                  </a:lnTo>
                  <a:lnTo>
                    <a:pt x="819" y="107"/>
                  </a:lnTo>
                  <a:lnTo>
                    <a:pt x="801" y="83"/>
                  </a:lnTo>
                  <a:lnTo>
                    <a:pt x="774" y="63"/>
                  </a:lnTo>
                  <a:lnTo>
                    <a:pt x="770" y="68"/>
                  </a:lnTo>
                  <a:lnTo>
                    <a:pt x="770" y="73"/>
                  </a:lnTo>
                  <a:lnTo>
                    <a:pt x="770" y="83"/>
                  </a:lnTo>
                  <a:lnTo>
                    <a:pt x="770" y="97"/>
                  </a:lnTo>
                  <a:lnTo>
                    <a:pt x="770" y="107"/>
                  </a:lnTo>
                  <a:lnTo>
                    <a:pt x="761" y="122"/>
                  </a:lnTo>
                  <a:lnTo>
                    <a:pt x="756" y="127"/>
                  </a:lnTo>
                  <a:lnTo>
                    <a:pt x="756" y="136"/>
                  </a:lnTo>
                  <a:lnTo>
                    <a:pt x="743" y="141"/>
                  </a:lnTo>
                  <a:lnTo>
                    <a:pt x="729" y="151"/>
                  </a:lnTo>
                  <a:lnTo>
                    <a:pt x="716" y="151"/>
                  </a:lnTo>
                  <a:lnTo>
                    <a:pt x="716" y="136"/>
                  </a:lnTo>
                  <a:lnTo>
                    <a:pt x="711" y="122"/>
                  </a:lnTo>
                  <a:lnTo>
                    <a:pt x="711" y="107"/>
                  </a:lnTo>
                  <a:lnTo>
                    <a:pt x="702" y="93"/>
                  </a:lnTo>
                  <a:lnTo>
                    <a:pt x="694" y="78"/>
                  </a:lnTo>
                  <a:lnTo>
                    <a:pt x="689" y="68"/>
                  </a:lnTo>
                  <a:lnTo>
                    <a:pt x="680" y="59"/>
                  </a:lnTo>
                  <a:lnTo>
                    <a:pt x="667" y="49"/>
                  </a:lnTo>
                  <a:lnTo>
                    <a:pt x="662" y="44"/>
                  </a:lnTo>
                  <a:lnTo>
                    <a:pt x="649" y="44"/>
                  </a:lnTo>
                  <a:lnTo>
                    <a:pt x="640" y="39"/>
                  </a:lnTo>
                  <a:lnTo>
                    <a:pt x="635" y="44"/>
                  </a:lnTo>
                  <a:lnTo>
                    <a:pt x="631" y="44"/>
                  </a:lnTo>
                  <a:lnTo>
                    <a:pt x="626" y="44"/>
                  </a:lnTo>
                  <a:lnTo>
                    <a:pt x="622" y="49"/>
                  </a:lnTo>
                  <a:lnTo>
                    <a:pt x="622" y="59"/>
                  </a:lnTo>
                  <a:lnTo>
                    <a:pt x="617" y="73"/>
                  </a:lnTo>
                  <a:lnTo>
                    <a:pt x="622" y="88"/>
                  </a:lnTo>
                  <a:lnTo>
                    <a:pt x="631" y="102"/>
                  </a:lnTo>
                  <a:lnTo>
                    <a:pt x="640" y="112"/>
                  </a:lnTo>
                  <a:lnTo>
                    <a:pt x="667" y="136"/>
                  </a:lnTo>
                  <a:lnTo>
                    <a:pt x="640" y="136"/>
                  </a:lnTo>
                  <a:lnTo>
                    <a:pt x="613" y="132"/>
                  </a:lnTo>
                  <a:lnTo>
                    <a:pt x="586" y="136"/>
                  </a:lnTo>
                  <a:lnTo>
                    <a:pt x="573" y="141"/>
                  </a:lnTo>
                  <a:lnTo>
                    <a:pt x="559" y="141"/>
                  </a:lnTo>
                  <a:lnTo>
                    <a:pt x="559" y="132"/>
                  </a:lnTo>
                  <a:lnTo>
                    <a:pt x="564" y="122"/>
                  </a:lnTo>
                  <a:lnTo>
                    <a:pt x="568" y="107"/>
                  </a:lnTo>
                  <a:lnTo>
                    <a:pt x="568" y="102"/>
                  </a:lnTo>
                  <a:lnTo>
                    <a:pt x="564" y="97"/>
                  </a:lnTo>
                  <a:lnTo>
                    <a:pt x="559" y="93"/>
                  </a:lnTo>
                  <a:lnTo>
                    <a:pt x="555" y="83"/>
                  </a:lnTo>
                  <a:lnTo>
                    <a:pt x="546" y="78"/>
                  </a:lnTo>
                  <a:lnTo>
                    <a:pt x="532" y="73"/>
                  </a:lnTo>
                  <a:lnTo>
                    <a:pt x="514" y="83"/>
                  </a:lnTo>
                  <a:lnTo>
                    <a:pt x="501" y="93"/>
                  </a:lnTo>
                  <a:lnTo>
                    <a:pt x="483" y="107"/>
                  </a:lnTo>
                  <a:lnTo>
                    <a:pt x="470" y="127"/>
                  </a:lnTo>
                  <a:lnTo>
                    <a:pt x="461" y="141"/>
                  </a:lnTo>
                  <a:lnTo>
                    <a:pt x="452" y="156"/>
                  </a:lnTo>
                  <a:lnTo>
                    <a:pt x="434" y="190"/>
                  </a:lnTo>
                  <a:lnTo>
                    <a:pt x="420" y="239"/>
                  </a:lnTo>
                  <a:lnTo>
                    <a:pt x="434" y="263"/>
                  </a:lnTo>
                  <a:lnTo>
                    <a:pt x="447" y="282"/>
                  </a:lnTo>
                  <a:lnTo>
                    <a:pt x="461" y="302"/>
                  </a:lnTo>
                  <a:lnTo>
                    <a:pt x="479" y="316"/>
                  </a:lnTo>
                  <a:lnTo>
                    <a:pt x="514" y="346"/>
                  </a:lnTo>
                  <a:lnTo>
                    <a:pt x="550" y="370"/>
                  </a:lnTo>
                  <a:lnTo>
                    <a:pt x="550" y="375"/>
                  </a:lnTo>
                  <a:lnTo>
                    <a:pt x="550" y="380"/>
                  </a:lnTo>
                  <a:lnTo>
                    <a:pt x="546" y="389"/>
                  </a:lnTo>
                  <a:lnTo>
                    <a:pt x="541" y="394"/>
                  </a:lnTo>
                  <a:lnTo>
                    <a:pt x="537" y="404"/>
                  </a:lnTo>
                  <a:lnTo>
                    <a:pt x="537" y="419"/>
                  </a:lnTo>
                  <a:lnTo>
                    <a:pt x="537" y="433"/>
                  </a:lnTo>
                  <a:lnTo>
                    <a:pt x="546" y="443"/>
                  </a:lnTo>
                  <a:lnTo>
                    <a:pt x="550" y="453"/>
                  </a:lnTo>
                  <a:lnTo>
                    <a:pt x="564" y="462"/>
                  </a:lnTo>
                  <a:lnTo>
                    <a:pt x="573" y="467"/>
                  </a:lnTo>
                  <a:lnTo>
                    <a:pt x="577" y="472"/>
                  </a:lnTo>
                  <a:lnTo>
                    <a:pt x="591" y="472"/>
                  </a:lnTo>
                  <a:lnTo>
                    <a:pt x="600" y="472"/>
                  </a:lnTo>
                  <a:lnTo>
                    <a:pt x="604" y="472"/>
                  </a:lnTo>
                  <a:lnTo>
                    <a:pt x="617" y="472"/>
                  </a:lnTo>
                  <a:lnTo>
                    <a:pt x="613" y="482"/>
                  </a:lnTo>
                  <a:lnTo>
                    <a:pt x="604" y="487"/>
                  </a:lnTo>
                  <a:lnTo>
                    <a:pt x="600" y="497"/>
                  </a:lnTo>
                  <a:lnTo>
                    <a:pt x="591" y="501"/>
                  </a:lnTo>
                  <a:lnTo>
                    <a:pt x="582" y="506"/>
                  </a:lnTo>
                  <a:lnTo>
                    <a:pt x="573" y="511"/>
                  </a:lnTo>
                  <a:lnTo>
                    <a:pt x="555" y="521"/>
                  </a:lnTo>
                  <a:lnTo>
                    <a:pt x="541" y="521"/>
                  </a:lnTo>
                  <a:lnTo>
                    <a:pt x="528" y="516"/>
                  </a:lnTo>
                  <a:lnTo>
                    <a:pt x="523" y="511"/>
                  </a:lnTo>
                  <a:lnTo>
                    <a:pt x="514" y="501"/>
                  </a:lnTo>
                  <a:lnTo>
                    <a:pt x="506" y="497"/>
                  </a:lnTo>
                  <a:lnTo>
                    <a:pt x="501" y="487"/>
                  </a:lnTo>
                  <a:lnTo>
                    <a:pt x="492" y="482"/>
                  </a:lnTo>
                  <a:lnTo>
                    <a:pt x="488" y="472"/>
                  </a:lnTo>
                  <a:lnTo>
                    <a:pt x="483" y="458"/>
                  </a:lnTo>
                  <a:lnTo>
                    <a:pt x="483" y="443"/>
                  </a:lnTo>
                  <a:lnTo>
                    <a:pt x="483" y="433"/>
                  </a:lnTo>
                  <a:lnTo>
                    <a:pt x="483" y="419"/>
                  </a:lnTo>
                  <a:lnTo>
                    <a:pt x="488" y="404"/>
                  </a:lnTo>
                  <a:lnTo>
                    <a:pt x="488" y="389"/>
                  </a:lnTo>
                  <a:lnTo>
                    <a:pt x="483" y="380"/>
                  </a:lnTo>
                  <a:lnTo>
                    <a:pt x="479" y="365"/>
                  </a:lnTo>
                  <a:lnTo>
                    <a:pt x="465" y="346"/>
                  </a:lnTo>
                  <a:lnTo>
                    <a:pt x="452" y="326"/>
                  </a:lnTo>
                  <a:lnTo>
                    <a:pt x="443" y="321"/>
                  </a:lnTo>
                  <a:lnTo>
                    <a:pt x="434" y="312"/>
                  </a:lnTo>
                  <a:lnTo>
                    <a:pt x="425" y="307"/>
                  </a:lnTo>
                  <a:lnTo>
                    <a:pt x="412" y="302"/>
                  </a:lnTo>
                  <a:lnTo>
                    <a:pt x="407" y="307"/>
                  </a:lnTo>
                  <a:lnTo>
                    <a:pt x="403" y="331"/>
                  </a:lnTo>
                  <a:lnTo>
                    <a:pt x="403" y="355"/>
                  </a:lnTo>
                  <a:lnTo>
                    <a:pt x="407" y="375"/>
                  </a:lnTo>
                  <a:lnTo>
                    <a:pt x="412" y="399"/>
                  </a:lnTo>
                  <a:lnTo>
                    <a:pt x="420" y="419"/>
                  </a:lnTo>
                  <a:lnTo>
                    <a:pt x="425" y="438"/>
                  </a:lnTo>
                  <a:lnTo>
                    <a:pt x="438" y="453"/>
                  </a:lnTo>
                  <a:lnTo>
                    <a:pt x="452" y="472"/>
                  </a:lnTo>
                  <a:lnTo>
                    <a:pt x="470" y="487"/>
                  </a:lnTo>
                  <a:lnTo>
                    <a:pt x="492" y="506"/>
                  </a:lnTo>
                  <a:lnTo>
                    <a:pt x="514" y="521"/>
                  </a:lnTo>
                  <a:lnTo>
                    <a:pt x="537" y="535"/>
                  </a:lnTo>
                  <a:lnTo>
                    <a:pt x="559" y="555"/>
                  </a:lnTo>
                  <a:lnTo>
                    <a:pt x="568" y="565"/>
                  </a:lnTo>
                  <a:lnTo>
                    <a:pt x="573" y="570"/>
                  </a:lnTo>
                  <a:lnTo>
                    <a:pt x="582" y="584"/>
                  </a:lnTo>
                  <a:lnTo>
                    <a:pt x="586" y="599"/>
                  </a:lnTo>
                  <a:lnTo>
                    <a:pt x="591" y="613"/>
                  </a:lnTo>
                  <a:lnTo>
                    <a:pt x="591" y="633"/>
                  </a:lnTo>
                  <a:lnTo>
                    <a:pt x="595" y="638"/>
                  </a:lnTo>
                  <a:lnTo>
                    <a:pt x="595" y="643"/>
                  </a:lnTo>
                  <a:lnTo>
                    <a:pt x="591" y="647"/>
                  </a:lnTo>
                  <a:lnTo>
                    <a:pt x="582" y="643"/>
                  </a:lnTo>
                  <a:lnTo>
                    <a:pt x="564" y="643"/>
                  </a:lnTo>
                  <a:lnTo>
                    <a:pt x="550" y="638"/>
                  </a:lnTo>
                  <a:lnTo>
                    <a:pt x="541" y="633"/>
                  </a:lnTo>
                  <a:lnTo>
                    <a:pt x="523" y="628"/>
                  </a:lnTo>
                  <a:lnTo>
                    <a:pt x="519" y="618"/>
                  </a:lnTo>
                  <a:lnTo>
                    <a:pt x="510" y="608"/>
                  </a:lnTo>
                  <a:lnTo>
                    <a:pt x="492" y="584"/>
                  </a:lnTo>
                  <a:lnTo>
                    <a:pt x="479" y="565"/>
                  </a:lnTo>
                  <a:lnTo>
                    <a:pt x="465" y="535"/>
                  </a:lnTo>
                  <a:lnTo>
                    <a:pt x="447" y="511"/>
                  </a:lnTo>
                  <a:lnTo>
                    <a:pt x="434" y="492"/>
                  </a:lnTo>
                  <a:lnTo>
                    <a:pt x="420" y="477"/>
                  </a:lnTo>
                  <a:lnTo>
                    <a:pt x="403" y="462"/>
                  </a:lnTo>
                  <a:lnTo>
                    <a:pt x="385" y="458"/>
                  </a:lnTo>
                  <a:lnTo>
                    <a:pt x="367" y="448"/>
                  </a:lnTo>
                  <a:lnTo>
                    <a:pt x="344" y="443"/>
                  </a:lnTo>
                  <a:lnTo>
                    <a:pt x="326" y="438"/>
                  </a:lnTo>
                  <a:lnTo>
                    <a:pt x="304" y="438"/>
                  </a:lnTo>
                  <a:lnTo>
                    <a:pt x="282" y="443"/>
                  </a:lnTo>
                  <a:lnTo>
                    <a:pt x="277" y="448"/>
                  </a:lnTo>
                  <a:lnTo>
                    <a:pt x="282" y="462"/>
                  </a:lnTo>
                  <a:lnTo>
                    <a:pt x="286" y="472"/>
                  </a:lnTo>
                  <a:lnTo>
                    <a:pt x="295" y="482"/>
                  </a:lnTo>
                  <a:lnTo>
                    <a:pt x="300" y="492"/>
                  </a:lnTo>
                  <a:lnTo>
                    <a:pt x="317" y="506"/>
                  </a:lnTo>
                  <a:lnTo>
                    <a:pt x="335" y="521"/>
                  </a:lnTo>
                  <a:lnTo>
                    <a:pt x="349" y="531"/>
                  </a:lnTo>
                  <a:lnTo>
                    <a:pt x="358" y="531"/>
                  </a:lnTo>
                  <a:lnTo>
                    <a:pt x="371" y="531"/>
                  </a:lnTo>
                  <a:lnTo>
                    <a:pt x="385" y="531"/>
                  </a:lnTo>
                  <a:lnTo>
                    <a:pt x="398" y="531"/>
                  </a:lnTo>
                  <a:lnTo>
                    <a:pt x="407" y="526"/>
                  </a:lnTo>
                  <a:lnTo>
                    <a:pt x="420" y="531"/>
                  </a:lnTo>
                  <a:lnTo>
                    <a:pt x="434" y="531"/>
                  </a:lnTo>
                  <a:lnTo>
                    <a:pt x="443" y="535"/>
                  </a:lnTo>
                  <a:lnTo>
                    <a:pt x="447" y="545"/>
                  </a:lnTo>
                  <a:lnTo>
                    <a:pt x="456" y="550"/>
                  </a:lnTo>
                  <a:lnTo>
                    <a:pt x="461" y="560"/>
                  </a:lnTo>
                  <a:lnTo>
                    <a:pt x="470" y="570"/>
                  </a:lnTo>
                  <a:lnTo>
                    <a:pt x="474" y="579"/>
                  </a:lnTo>
                  <a:lnTo>
                    <a:pt x="479" y="589"/>
                  </a:lnTo>
                  <a:lnTo>
                    <a:pt x="479" y="604"/>
                  </a:lnTo>
                  <a:lnTo>
                    <a:pt x="470" y="623"/>
                  </a:lnTo>
                  <a:lnTo>
                    <a:pt x="465" y="633"/>
                  </a:lnTo>
                  <a:lnTo>
                    <a:pt x="461" y="643"/>
                  </a:lnTo>
                  <a:lnTo>
                    <a:pt x="456" y="652"/>
                  </a:lnTo>
                  <a:lnTo>
                    <a:pt x="447" y="662"/>
                  </a:lnTo>
                  <a:lnTo>
                    <a:pt x="443" y="667"/>
                  </a:lnTo>
                  <a:lnTo>
                    <a:pt x="434" y="672"/>
                  </a:lnTo>
                  <a:lnTo>
                    <a:pt x="434" y="662"/>
                  </a:lnTo>
                  <a:lnTo>
                    <a:pt x="434" y="652"/>
                  </a:lnTo>
                  <a:lnTo>
                    <a:pt x="434" y="643"/>
                  </a:lnTo>
                  <a:lnTo>
                    <a:pt x="434" y="628"/>
                  </a:lnTo>
                  <a:lnTo>
                    <a:pt x="429" y="623"/>
                  </a:lnTo>
                  <a:lnTo>
                    <a:pt x="425" y="613"/>
                  </a:lnTo>
                  <a:lnTo>
                    <a:pt x="420" y="599"/>
                  </a:lnTo>
                  <a:lnTo>
                    <a:pt x="407" y="594"/>
                  </a:lnTo>
                  <a:lnTo>
                    <a:pt x="398" y="584"/>
                  </a:lnTo>
                  <a:lnTo>
                    <a:pt x="385" y="584"/>
                  </a:lnTo>
                  <a:lnTo>
                    <a:pt x="376" y="584"/>
                  </a:lnTo>
                  <a:lnTo>
                    <a:pt x="371" y="584"/>
                  </a:lnTo>
                  <a:lnTo>
                    <a:pt x="362" y="589"/>
                  </a:lnTo>
                  <a:lnTo>
                    <a:pt x="358" y="594"/>
                  </a:lnTo>
                  <a:lnTo>
                    <a:pt x="349" y="599"/>
                  </a:lnTo>
                  <a:lnTo>
                    <a:pt x="344" y="599"/>
                  </a:lnTo>
                  <a:lnTo>
                    <a:pt x="340" y="599"/>
                  </a:lnTo>
                  <a:lnTo>
                    <a:pt x="317" y="560"/>
                  </a:lnTo>
                  <a:lnTo>
                    <a:pt x="291" y="521"/>
                  </a:lnTo>
                  <a:lnTo>
                    <a:pt x="277" y="501"/>
                  </a:lnTo>
                  <a:lnTo>
                    <a:pt x="259" y="487"/>
                  </a:lnTo>
                  <a:lnTo>
                    <a:pt x="241" y="472"/>
                  </a:lnTo>
                  <a:lnTo>
                    <a:pt x="219" y="458"/>
                  </a:lnTo>
                  <a:lnTo>
                    <a:pt x="179" y="472"/>
                  </a:lnTo>
                  <a:lnTo>
                    <a:pt x="143" y="492"/>
                  </a:lnTo>
                  <a:lnTo>
                    <a:pt x="129" y="501"/>
                  </a:lnTo>
                  <a:lnTo>
                    <a:pt x="116" y="511"/>
                  </a:lnTo>
                  <a:lnTo>
                    <a:pt x="98" y="531"/>
                  </a:lnTo>
                  <a:lnTo>
                    <a:pt x="85" y="545"/>
                  </a:lnTo>
                  <a:lnTo>
                    <a:pt x="76" y="565"/>
                  </a:lnTo>
                  <a:lnTo>
                    <a:pt x="71" y="579"/>
                  </a:lnTo>
                  <a:lnTo>
                    <a:pt x="71" y="594"/>
                  </a:lnTo>
                  <a:lnTo>
                    <a:pt x="76" y="604"/>
                  </a:lnTo>
                  <a:lnTo>
                    <a:pt x="85" y="613"/>
                  </a:lnTo>
                  <a:lnTo>
                    <a:pt x="89" y="613"/>
                  </a:lnTo>
                  <a:lnTo>
                    <a:pt x="94" y="618"/>
                  </a:lnTo>
                  <a:lnTo>
                    <a:pt x="98" y="618"/>
                  </a:lnTo>
                  <a:lnTo>
                    <a:pt x="112" y="613"/>
                  </a:lnTo>
                  <a:lnTo>
                    <a:pt x="121" y="613"/>
                  </a:lnTo>
                  <a:lnTo>
                    <a:pt x="134" y="608"/>
                  </a:lnTo>
                  <a:lnTo>
                    <a:pt x="129" y="623"/>
                  </a:lnTo>
                  <a:lnTo>
                    <a:pt x="125" y="638"/>
                  </a:lnTo>
                  <a:lnTo>
                    <a:pt x="121" y="667"/>
                  </a:lnTo>
                  <a:lnTo>
                    <a:pt x="125" y="696"/>
                  </a:lnTo>
                  <a:lnTo>
                    <a:pt x="125" y="725"/>
                  </a:lnTo>
                  <a:lnTo>
                    <a:pt x="103" y="696"/>
                  </a:lnTo>
                  <a:lnTo>
                    <a:pt x="94" y="686"/>
                  </a:lnTo>
                  <a:lnTo>
                    <a:pt x="80" y="677"/>
                  </a:lnTo>
                  <a:lnTo>
                    <a:pt x="71" y="672"/>
                  </a:lnTo>
                  <a:lnTo>
                    <a:pt x="58" y="677"/>
                  </a:lnTo>
                  <a:lnTo>
                    <a:pt x="53" y="677"/>
                  </a:lnTo>
                  <a:lnTo>
                    <a:pt x="44" y="677"/>
                  </a:lnTo>
                  <a:lnTo>
                    <a:pt x="40" y="681"/>
                  </a:lnTo>
                  <a:lnTo>
                    <a:pt x="40" y="686"/>
                  </a:lnTo>
                  <a:lnTo>
                    <a:pt x="40" y="696"/>
                  </a:lnTo>
                  <a:lnTo>
                    <a:pt x="35" y="696"/>
                  </a:lnTo>
                  <a:lnTo>
                    <a:pt x="40" y="711"/>
                  </a:lnTo>
                  <a:lnTo>
                    <a:pt x="40" y="720"/>
                  </a:lnTo>
                  <a:lnTo>
                    <a:pt x="44" y="725"/>
                  </a:lnTo>
                  <a:lnTo>
                    <a:pt x="53" y="740"/>
                  </a:lnTo>
                  <a:lnTo>
                    <a:pt x="62" y="750"/>
                  </a:lnTo>
                  <a:lnTo>
                    <a:pt x="71" y="759"/>
                  </a:lnTo>
                  <a:lnTo>
                    <a:pt x="85" y="764"/>
                  </a:lnTo>
                  <a:lnTo>
                    <a:pt x="98" y="774"/>
                  </a:lnTo>
                  <a:lnTo>
                    <a:pt x="112" y="774"/>
                  </a:lnTo>
                  <a:lnTo>
                    <a:pt x="125" y="779"/>
                  </a:lnTo>
                  <a:lnTo>
                    <a:pt x="138" y="779"/>
                  </a:lnTo>
                  <a:lnTo>
                    <a:pt x="138" y="793"/>
                  </a:lnTo>
                  <a:lnTo>
                    <a:pt x="134" y="808"/>
                  </a:lnTo>
                  <a:lnTo>
                    <a:pt x="125" y="823"/>
                  </a:lnTo>
                  <a:lnTo>
                    <a:pt x="116" y="827"/>
                  </a:lnTo>
                  <a:lnTo>
                    <a:pt x="112" y="827"/>
                  </a:lnTo>
                  <a:lnTo>
                    <a:pt x="98" y="837"/>
                  </a:lnTo>
                  <a:lnTo>
                    <a:pt x="89" y="837"/>
                  </a:lnTo>
                  <a:lnTo>
                    <a:pt x="76" y="837"/>
                  </a:lnTo>
                  <a:lnTo>
                    <a:pt x="67" y="842"/>
                  </a:lnTo>
                  <a:lnTo>
                    <a:pt x="62" y="842"/>
                  </a:lnTo>
                  <a:lnTo>
                    <a:pt x="58" y="842"/>
                  </a:lnTo>
                  <a:lnTo>
                    <a:pt x="76" y="871"/>
                  </a:lnTo>
                  <a:lnTo>
                    <a:pt x="98" y="891"/>
                  </a:lnTo>
                  <a:lnTo>
                    <a:pt x="112" y="905"/>
                  </a:lnTo>
                  <a:lnTo>
                    <a:pt x="121" y="910"/>
                  </a:lnTo>
                  <a:lnTo>
                    <a:pt x="134" y="920"/>
                  </a:lnTo>
                  <a:lnTo>
                    <a:pt x="147" y="925"/>
                  </a:lnTo>
                  <a:lnTo>
                    <a:pt x="165" y="925"/>
                  </a:lnTo>
                  <a:lnTo>
                    <a:pt x="179" y="925"/>
                  </a:lnTo>
                  <a:lnTo>
                    <a:pt x="192" y="925"/>
                  </a:lnTo>
                  <a:lnTo>
                    <a:pt x="206" y="915"/>
                  </a:lnTo>
                  <a:lnTo>
                    <a:pt x="219" y="905"/>
                  </a:lnTo>
                  <a:lnTo>
                    <a:pt x="228" y="900"/>
                  </a:lnTo>
                  <a:lnTo>
                    <a:pt x="232" y="905"/>
                  </a:lnTo>
                  <a:lnTo>
                    <a:pt x="232" y="910"/>
                  </a:lnTo>
                  <a:lnTo>
                    <a:pt x="223" y="920"/>
                  </a:lnTo>
                  <a:lnTo>
                    <a:pt x="223" y="925"/>
                  </a:lnTo>
                  <a:lnTo>
                    <a:pt x="223" y="930"/>
                  </a:lnTo>
                  <a:lnTo>
                    <a:pt x="228" y="935"/>
                  </a:lnTo>
                  <a:lnTo>
                    <a:pt x="246" y="935"/>
                  </a:lnTo>
                  <a:lnTo>
                    <a:pt x="268" y="930"/>
                  </a:lnTo>
                  <a:lnTo>
                    <a:pt x="282" y="920"/>
                  </a:lnTo>
                  <a:lnTo>
                    <a:pt x="300" y="910"/>
                  </a:lnTo>
                  <a:lnTo>
                    <a:pt x="313" y="896"/>
                  </a:lnTo>
                  <a:lnTo>
                    <a:pt x="326" y="881"/>
                  </a:lnTo>
                  <a:lnTo>
                    <a:pt x="340" y="866"/>
                  </a:lnTo>
                  <a:lnTo>
                    <a:pt x="349" y="852"/>
                  </a:lnTo>
                  <a:lnTo>
                    <a:pt x="353" y="827"/>
                  </a:lnTo>
                  <a:lnTo>
                    <a:pt x="353" y="808"/>
                  </a:lnTo>
                  <a:lnTo>
                    <a:pt x="353" y="798"/>
                  </a:lnTo>
                  <a:lnTo>
                    <a:pt x="349" y="793"/>
                  </a:lnTo>
                  <a:lnTo>
                    <a:pt x="340" y="779"/>
                  </a:lnTo>
                  <a:lnTo>
                    <a:pt x="340" y="774"/>
                  </a:lnTo>
                  <a:lnTo>
                    <a:pt x="326" y="764"/>
                  </a:lnTo>
                  <a:lnTo>
                    <a:pt x="313" y="759"/>
                  </a:lnTo>
                  <a:lnTo>
                    <a:pt x="309" y="759"/>
                  </a:lnTo>
                  <a:lnTo>
                    <a:pt x="300" y="759"/>
                  </a:lnTo>
                  <a:lnTo>
                    <a:pt x="295" y="759"/>
                  </a:lnTo>
                  <a:lnTo>
                    <a:pt x="286" y="759"/>
                  </a:lnTo>
                  <a:lnTo>
                    <a:pt x="268" y="774"/>
                  </a:lnTo>
                  <a:lnTo>
                    <a:pt x="264" y="779"/>
                  </a:lnTo>
                  <a:lnTo>
                    <a:pt x="259" y="789"/>
                  </a:lnTo>
                  <a:lnTo>
                    <a:pt x="255" y="803"/>
                  </a:lnTo>
                  <a:lnTo>
                    <a:pt x="255" y="818"/>
                  </a:lnTo>
                  <a:lnTo>
                    <a:pt x="255" y="832"/>
                  </a:lnTo>
                  <a:lnTo>
                    <a:pt x="259" y="842"/>
                  </a:lnTo>
                  <a:lnTo>
                    <a:pt x="264" y="842"/>
                  </a:lnTo>
                  <a:lnTo>
                    <a:pt x="255" y="847"/>
                  </a:lnTo>
                  <a:lnTo>
                    <a:pt x="246" y="847"/>
                  </a:lnTo>
                  <a:lnTo>
                    <a:pt x="237" y="842"/>
                  </a:lnTo>
                  <a:lnTo>
                    <a:pt x="228" y="842"/>
                  </a:lnTo>
                  <a:lnTo>
                    <a:pt x="223" y="832"/>
                  </a:lnTo>
                  <a:lnTo>
                    <a:pt x="210" y="818"/>
                  </a:lnTo>
                  <a:lnTo>
                    <a:pt x="206" y="803"/>
                  </a:lnTo>
                  <a:lnTo>
                    <a:pt x="201" y="774"/>
                  </a:lnTo>
                  <a:lnTo>
                    <a:pt x="201" y="764"/>
                  </a:lnTo>
                  <a:lnTo>
                    <a:pt x="201" y="754"/>
                  </a:lnTo>
                  <a:lnTo>
                    <a:pt x="206" y="740"/>
                  </a:lnTo>
                  <a:lnTo>
                    <a:pt x="206" y="725"/>
                  </a:lnTo>
                  <a:lnTo>
                    <a:pt x="210" y="716"/>
                  </a:lnTo>
                  <a:lnTo>
                    <a:pt x="219" y="711"/>
                  </a:lnTo>
                  <a:lnTo>
                    <a:pt x="206" y="691"/>
                  </a:lnTo>
                  <a:lnTo>
                    <a:pt x="192" y="681"/>
                  </a:lnTo>
                  <a:lnTo>
                    <a:pt x="192" y="672"/>
                  </a:lnTo>
                  <a:lnTo>
                    <a:pt x="183" y="662"/>
                  </a:lnTo>
                  <a:lnTo>
                    <a:pt x="179" y="647"/>
                  </a:lnTo>
                  <a:lnTo>
                    <a:pt x="179" y="633"/>
                  </a:lnTo>
                  <a:lnTo>
                    <a:pt x="174" y="623"/>
                  </a:lnTo>
                  <a:lnTo>
                    <a:pt x="179" y="599"/>
                  </a:lnTo>
                  <a:lnTo>
                    <a:pt x="183" y="579"/>
                  </a:lnTo>
                  <a:lnTo>
                    <a:pt x="188" y="574"/>
                  </a:lnTo>
                  <a:lnTo>
                    <a:pt x="192" y="565"/>
                  </a:lnTo>
                  <a:lnTo>
                    <a:pt x="201" y="560"/>
                  </a:lnTo>
                  <a:lnTo>
                    <a:pt x="210" y="555"/>
                  </a:lnTo>
                  <a:lnTo>
                    <a:pt x="210" y="565"/>
                  </a:lnTo>
                  <a:lnTo>
                    <a:pt x="210" y="579"/>
                  </a:lnTo>
                  <a:lnTo>
                    <a:pt x="219" y="599"/>
                  </a:lnTo>
                  <a:lnTo>
                    <a:pt x="223" y="613"/>
                  </a:lnTo>
                  <a:lnTo>
                    <a:pt x="237" y="628"/>
                  </a:lnTo>
                  <a:lnTo>
                    <a:pt x="250" y="643"/>
                  </a:lnTo>
                  <a:lnTo>
                    <a:pt x="264" y="647"/>
                  </a:lnTo>
                  <a:lnTo>
                    <a:pt x="295" y="667"/>
                  </a:lnTo>
                  <a:lnTo>
                    <a:pt x="326" y="686"/>
                  </a:lnTo>
                  <a:lnTo>
                    <a:pt x="331" y="691"/>
                  </a:lnTo>
                  <a:lnTo>
                    <a:pt x="340" y="696"/>
                  </a:lnTo>
                  <a:lnTo>
                    <a:pt x="353" y="711"/>
                  </a:lnTo>
                  <a:lnTo>
                    <a:pt x="376" y="735"/>
                  </a:lnTo>
                  <a:lnTo>
                    <a:pt x="380" y="730"/>
                  </a:lnTo>
                  <a:lnTo>
                    <a:pt x="385" y="725"/>
                  </a:lnTo>
                  <a:lnTo>
                    <a:pt x="389" y="725"/>
                  </a:lnTo>
                  <a:lnTo>
                    <a:pt x="412" y="720"/>
                  </a:lnTo>
                  <a:lnTo>
                    <a:pt x="420" y="725"/>
                  </a:lnTo>
                  <a:lnTo>
                    <a:pt x="425" y="725"/>
                  </a:lnTo>
                  <a:lnTo>
                    <a:pt x="434" y="730"/>
                  </a:lnTo>
                  <a:lnTo>
                    <a:pt x="434" y="740"/>
                  </a:lnTo>
                  <a:lnTo>
                    <a:pt x="434" y="745"/>
                  </a:lnTo>
                  <a:lnTo>
                    <a:pt x="438" y="750"/>
                  </a:lnTo>
                  <a:lnTo>
                    <a:pt x="438" y="759"/>
                  </a:lnTo>
                  <a:lnTo>
                    <a:pt x="434" y="759"/>
                  </a:lnTo>
                  <a:lnTo>
                    <a:pt x="420" y="754"/>
                  </a:lnTo>
                  <a:lnTo>
                    <a:pt x="412" y="759"/>
                  </a:lnTo>
                  <a:lnTo>
                    <a:pt x="403" y="759"/>
                  </a:lnTo>
                  <a:lnTo>
                    <a:pt x="394" y="769"/>
                  </a:lnTo>
                  <a:lnTo>
                    <a:pt x="389" y="779"/>
                  </a:lnTo>
                  <a:lnTo>
                    <a:pt x="385" y="793"/>
                  </a:lnTo>
                  <a:lnTo>
                    <a:pt x="376" y="827"/>
                  </a:lnTo>
                  <a:lnTo>
                    <a:pt x="376" y="842"/>
                  </a:lnTo>
                  <a:lnTo>
                    <a:pt x="367" y="852"/>
                  </a:lnTo>
                  <a:lnTo>
                    <a:pt x="358" y="876"/>
                  </a:lnTo>
                  <a:lnTo>
                    <a:pt x="340" y="896"/>
                  </a:lnTo>
                  <a:lnTo>
                    <a:pt x="322" y="910"/>
                  </a:lnTo>
                  <a:lnTo>
                    <a:pt x="300" y="925"/>
                  </a:lnTo>
                  <a:lnTo>
                    <a:pt x="282" y="939"/>
                  </a:lnTo>
                  <a:lnTo>
                    <a:pt x="268" y="944"/>
                  </a:lnTo>
                  <a:lnTo>
                    <a:pt x="255" y="949"/>
                  </a:lnTo>
                  <a:lnTo>
                    <a:pt x="228" y="954"/>
                  </a:lnTo>
                  <a:lnTo>
                    <a:pt x="206" y="954"/>
                  </a:lnTo>
                  <a:lnTo>
                    <a:pt x="210" y="959"/>
                  </a:lnTo>
                  <a:lnTo>
                    <a:pt x="219" y="964"/>
                  </a:lnTo>
                  <a:lnTo>
                    <a:pt x="228" y="969"/>
                  </a:lnTo>
                  <a:lnTo>
                    <a:pt x="237" y="973"/>
                  </a:lnTo>
                  <a:lnTo>
                    <a:pt x="264" y="983"/>
                  </a:lnTo>
                  <a:lnTo>
                    <a:pt x="273" y="993"/>
                  </a:lnTo>
                  <a:lnTo>
                    <a:pt x="282" y="1003"/>
                  </a:lnTo>
                  <a:lnTo>
                    <a:pt x="295" y="1012"/>
                  </a:lnTo>
                  <a:lnTo>
                    <a:pt x="300" y="1022"/>
                  </a:lnTo>
                  <a:lnTo>
                    <a:pt x="304" y="1042"/>
                  </a:lnTo>
                  <a:lnTo>
                    <a:pt x="309" y="1051"/>
                  </a:lnTo>
                  <a:lnTo>
                    <a:pt x="282" y="1046"/>
                  </a:lnTo>
                  <a:lnTo>
                    <a:pt x="268" y="1056"/>
                  </a:lnTo>
                  <a:lnTo>
                    <a:pt x="264" y="1071"/>
                  </a:lnTo>
                  <a:lnTo>
                    <a:pt x="259" y="1076"/>
                  </a:lnTo>
                  <a:lnTo>
                    <a:pt x="259" y="1095"/>
                  </a:lnTo>
                  <a:lnTo>
                    <a:pt x="259" y="1119"/>
                  </a:lnTo>
                  <a:lnTo>
                    <a:pt x="259" y="1134"/>
                  </a:lnTo>
                  <a:lnTo>
                    <a:pt x="259" y="1149"/>
                  </a:lnTo>
                  <a:lnTo>
                    <a:pt x="255" y="1183"/>
                  </a:lnTo>
                  <a:lnTo>
                    <a:pt x="246" y="1207"/>
                  </a:lnTo>
                  <a:lnTo>
                    <a:pt x="237" y="1236"/>
                  </a:lnTo>
                  <a:lnTo>
                    <a:pt x="219" y="1261"/>
                  </a:lnTo>
                  <a:lnTo>
                    <a:pt x="206" y="1285"/>
                  </a:lnTo>
                  <a:lnTo>
                    <a:pt x="188" y="1304"/>
                  </a:lnTo>
                  <a:lnTo>
                    <a:pt x="165" y="1329"/>
                  </a:lnTo>
                  <a:lnTo>
                    <a:pt x="129" y="1373"/>
                  </a:lnTo>
                  <a:lnTo>
                    <a:pt x="112" y="1397"/>
                  </a:lnTo>
                  <a:lnTo>
                    <a:pt x="94" y="1416"/>
                  </a:lnTo>
                  <a:lnTo>
                    <a:pt x="76" y="1446"/>
                  </a:lnTo>
                  <a:lnTo>
                    <a:pt x="67" y="1470"/>
                  </a:lnTo>
                  <a:lnTo>
                    <a:pt x="58" y="1499"/>
                  </a:lnTo>
                  <a:lnTo>
                    <a:pt x="53" y="1519"/>
                  </a:lnTo>
                  <a:lnTo>
                    <a:pt x="49" y="1533"/>
                  </a:lnTo>
                  <a:lnTo>
                    <a:pt x="44" y="1548"/>
                  </a:lnTo>
                  <a:lnTo>
                    <a:pt x="49" y="1567"/>
                  </a:lnTo>
                  <a:lnTo>
                    <a:pt x="49" y="1577"/>
                  </a:lnTo>
                  <a:lnTo>
                    <a:pt x="53" y="1582"/>
                  </a:lnTo>
                  <a:lnTo>
                    <a:pt x="58" y="1592"/>
                  </a:lnTo>
                  <a:lnTo>
                    <a:pt x="62" y="1596"/>
                  </a:lnTo>
                  <a:lnTo>
                    <a:pt x="71" y="1596"/>
                  </a:lnTo>
                  <a:lnTo>
                    <a:pt x="85" y="1596"/>
                  </a:lnTo>
                  <a:lnTo>
                    <a:pt x="89" y="1596"/>
                  </a:lnTo>
                  <a:lnTo>
                    <a:pt x="98" y="1596"/>
                  </a:lnTo>
                  <a:lnTo>
                    <a:pt x="107" y="1587"/>
                  </a:lnTo>
                  <a:lnTo>
                    <a:pt x="112" y="1582"/>
                  </a:lnTo>
                  <a:lnTo>
                    <a:pt x="116" y="1572"/>
                  </a:lnTo>
                  <a:lnTo>
                    <a:pt x="116" y="1567"/>
                  </a:lnTo>
                  <a:lnTo>
                    <a:pt x="116" y="1553"/>
                  </a:lnTo>
                  <a:lnTo>
                    <a:pt x="112" y="1543"/>
                  </a:lnTo>
                  <a:lnTo>
                    <a:pt x="112" y="1523"/>
                  </a:lnTo>
                  <a:lnTo>
                    <a:pt x="116" y="1528"/>
                  </a:lnTo>
                  <a:lnTo>
                    <a:pt x="121" y="1533"/>
                  </a:lnTo>
                  <a:lnTo>
                    <a:pt x="125" y="1538"/>
                  </a:lnTo>
                  <a:lnTo>
                    <a:pt x="129" y="1543"/>
                  </a:lnTo>
                  <a:lnTo>
                    <a:pt x="134" y="1557"/>
                  </a:lnTo>
                  <a:lnTo>
                    <a:pt x="138" y="1567"/>
                  </a:lnTo>
                  <a:lnTo>
                    <a:pt x="138" y="1592"/>
                  </a:lnTo>
                  <a:lnTo>
                    <a:pt x="138" y="1616"/>
                  </a:lnTo>
                  <a:lnTo>
                    <a:pt x="134" y="1631"/>
                  </a:lnTo>
                  <a:lnTo>
                    <a:pt x="121" y="1650"/>
                  </a:lnTo>
                  <a:lnTo>
                    <a:pt x="116" y="1650"/>
                  </a:lnTo>
                  <a:lnTo>
                    <a:pt x="116" y="1655"/>
                  </a:lnTo>
                  <a:lnTo>
                    <a:pt x="112" y="1660"/>
                  </a:lnTo>
                  <a:lnTo>
                    <a:pt x="103" y="1665"/>
                  </a:lnTo>
                  <a:lnTo>
                    <a:pt x="103" y="1669"/>
                  </a:lnTo>
                  <a:lnTo>
                    <a:pt x="98" y="1674"/>
                  </a:lnTo>
                  <a:lnTo>
                    <a:pt x="116" y="1713"/>
                  </a:lnTo>
                  <a:lnTo>
                    <a:pt x="125" y="1733"/>
                  </a:lnTo>
                  <a:lnTo>
                    <a:pt x="129" y="1757"/>
                  </a:lnTo>
                  <a:lnTo>
                    <a:pt x="134" y="1777"/>
                  </a:lnTo>
                  <a:lnTo>
                    <a:pt x="134" y="1791"/>
                  </a:lnTo>
                  <a:lnTo>
                    <a:pt x="134" y="1806"/>
                  </a:lnTo>
                  <a:lnTo>
                    <a:pt x="125" y="1820"/>
                  </a:lnTo>
                  <a:lnTo>
                    <a:pt x="121" y="1835"/>
                  </a:lnTo>
                  <a:lnTo>
                    <a:pt x="116" y="1850"/>
                  </a:lnTo>
                  <a:lnTo>
                    <a:pt x="107" y="1859"/>
                  </a:lnTo>
                  <a:lnTo>
                    <a:pt x="98" y="1879"/>
                  </a:lnTo>
                  <a:lnTo>
                    <a:pt x="85" y="1884"/>
                  </a:lnTo>
                  <a:lnTo>
                    <a:pt x="71" y="1888"/>
                  </a:lnTo>
                  <a:lnTo>
                    <a:pt x="58" y="1893"/>
                  </a:lnTo>
                  <a:lnTo>
                    <a:pt x="40" y="1893"/>
                  </a:lnTo>
                  <a:lnTo>
                    <a:pt x="31" y="1888"/>
                  </a:lnTo>
                  <a:lnTo>
                    <a:pt x="27" y="1884"/>
                  </a:lnTo>
                  <a:lnTo>
                    <a:pt x="27" y="1879"/>
                  </a:lnTo>
                  <a:lnTo>
                    <a:pt x="44" y="1869"/>
                  </a:lnTo>
                  <a:lnTo>
                    <a:pt x="58" y="1859"/>
                  </a:lnTo>
                  <a:lnTo>
                    <a:pt x="71" y="1845"/>
                  </a:lnTo>
                  <a:lnTo>
                    <a:pt x="85" y="1830"/>
                  </a:lnTo>
                  <a:lnTo>
                    <a:pt x="89" y="1811"/>
                  </a:lnTo>
                  <a:lnTo>
                    <a:pt x="98" y="1791"/>
                  </a:lnTo>
                  <a:lnTo>
                    <a:pt x="98" y="1772"/>
                  </a:lnTo>
                  <a:lnTo>
                    <a:pt x="98" y="1752"/>
                  </a:lnTo>
                  <a:lnTo>
                    <a:pt x="98" y="1713"/>
                  </a:lnTo>
                  <a:lnTo>
                    <a:pt x="98" y="1699"/>
                  </a:lnTo>
                  <a:lnTo>
                    <a:pt x="94" y="1694"/>
                  </a:lnTo>
                  <a:lnTo>
                    <a:pt x="89" y="1689"/>
                  </a:lnTo>
                  <a:lnTo>
                    <a:pt x="89" y="1704"/>
                  </a:lnTo>
                  <a:lnTo>
                    <a:pt x="85" y="1718"/>
                  </a:lnTo>
                  <a:lnTo>
                    <a:pt x="85" y="1728"/>
                  </a:lnTo>
                  <a:lnTo>
                    <a:pt x="85" y="1738"/>
                  </a:lnTo>
                  <a:lnTo>
                    <a:pt x="80" y="1747"/>
                  </a:lnTo>
                  <a:lnTo>
                    <a:pt x="76" y="1752"/>
                  </a:lnTo>
                  <a:lnTo>
                    <a:pt x="62" y="1762"/>
                  </a:lnTo>
                  <a:lnTo>
                    <a:pt x="44" y="1777"/>
                  </a:lnTo>
                  <a:lnTo>
                    <a:pt x="35" y="1781"/>
                  </a:lnTo>
                  <a:lnTo>
                    <a:pt x="27" y="1781"/>
                  </a:lnTo>
                  <a:lnTo>
                    <a:pt x="18" y="1781"/>
                  </a:lnTo>
                  <a:lnTo>
                    <a:pt x="9" y="1781"/>
                  </a:lnTo>
                  <a:lnTo>
                    <a:pt x="22" y="1762"/>
                  </a:lnTo>
                  <a:lnTo>
                    <a:pt x="27" y="1752"/>
                  </a:lnTo>
                  <a:lnTo>
                    <a:pt x="31" y="1747"/>
                  </a:lnTo>
                  <a:lnTo>
                    <a:pt x="35" y="1733"/>
                  </a:lnTo>
                  <a:lnTo>
                    <a:pt x="40" y="1723"/>
                  </a:lnTo>
                  <a:lnTo>
                    <a:pt x="40" y="1704"/>
                  </a:lnTo>
                  <a:lnTo>
                    <a:pt x="40" y="1679"/>
                  </a:lnTo>
                  <a:lnTo>
                    <a:pt x="35" y="1635"/>
                  </a:lnTo>
                  <a:lnTo>
                    <a:pt x="31" y="1616"/>
                  </a:lnTo>
                  <a:lnTo>
                    <a:pt x="27" y="1592"/>
                  </a:lnTo>
                  <a:lnTo>
                    <a:pt x="27" y="1582"/>
                  </a:lnTo>
                  <a:lnTo>
                    <a:pt x="27" y="1567"/>
                  </a:lnTo>
                  <a:lnTo>
                    <a:pt x="27" y="1553"/>
                  </a:lnTo>
                  <a:lnTo>
                    <a:pt x="27" y="1543"/>
                  </a:lnTo>
                  <a:lnTo>
                    <a:pt x="35" y="1519"/>
                  </a:lnTo>
                  <a:lnTo>
                    <a:pt x="40" y="1494"/>
                  </a:lnTo>
                  <a:lnTo>
                    <a:pt x="53" y="1470"/>
                  </a:lnTo>
                  <a:lnTo>
                    <a:pt x="62" y="1450"/>
                  </a:lnTo>
                  <a:lnTo>
                    <a:pt x="71" y="1426"/>
                  </a:lnTo>
                  <a:lnTo>
                    <a:pt x="71" y="1402"/>
                  </a:lnTo>
                  <a:lnTo>
                    <a:pt x="71" y="1392"/>
                  </a:lnTo>
                  <a:lnTo>
                    <a:pt x="67" y="1382"/>
                  </a:lnTo>
                  <a:lnTo>
                    <a:pt x="62" y="1368"/>
                  </a:lnTo>
                  <a:lnTo>
                    <a:pt x="58" y="1368"/>
                  </a:lnTo>
                  <a:lnTo>
                    <a:pt x="53" y="1363"/>
                  </a:lnTo>
                  <a:lnTo>
                    <a:pt x="49" y="1358"/>
                  </a:lnTo>
                  <a:lnTo>
                    <a:pt x="40" y="1353"/>
                  </a:lnTo>
                  <a:lnTo>
                    <a:pt x="40" y="1348"/>
                  </a:lnTo>
                  <a:lnTo>
                    <a:pt x="62" y="1334"/>
                  </a:lnTo>
                  <a:lnTo>
                    <a:pt x="35" y="1304"/>
                  </a:lnTo>
                  <a:lnTo>
                    <a:pt x="27" y="1290"/>
                  </a:lnTo>
                  <a:lnTo>
                    <a:pt x="18" y="1280"/>
                  </a:lnTo>
                  <a:lnTo>
                    <a:pt x="13" y="1270"/>
                  </a:lnTo>
                  <a:lnTo>
                    <a:pt x="13" y="1261"/>
                  </a:lnTo>
                  <a:lnTo>
                    <a:pt x="9" y="1251"/>
                  </a:lnTo>
                  <a:lnTo>
                    <a:pt x="4" y="1236"/>
                  </a:lnTo>
                  <a:lnTo>
                    <a:pt x="0" y="1231"/>
                  </a:lnTo>
                  <a:lnTo>
                    <a:pt x="0" y="1207"/>
                  </a:lnTo>
                  <a:lnTo>
                    <a:pt x="4" y="1188"/>
                  </a:lnTo>
                  <a:lnTo>
                    <a:pt x="9" y="1163"/>
                  </a:lnTo>
                  <a:lnTo>
                    <a:pt x="13" y="1139"/>
                  </a:lnTo>
                  <a:lnTo>
                    <a:pt x="22" y="1124"/>
                  </a:lnTo>
                  <a:lnTo>
                    <a:pt x="31" y="1105"/>
                  </a:lnTo>
                  <a:lnTo>
                    <a:pt x="22" y="1085"/>
                  </a:lnTo>
                  <a:lnTo>
                    <a:pt x="13" y="1066"/>
                  </a:lnTo>
                  <a:lnTo>
                    <a:pt x="13" y="1046"/>
                  </a:lnTo>
                  <a:lnTo>
                    <a:pt x="9" y="1022"/>
                  </a:lnTo>
                  <a:lnTo>
                    <a:pt x="9" y="1008"/>
                  </a:lnTo>
                  <a:lnTo>
                    <a:pt x="13" y="993"/>
                  </a:lnTo>
                  <a:lnTo>
                    <a:pt x="13" y="988"/>
                  </a:lnTo>
                  <a:lnTo>
                    <a:pt x="18" y="978"/>
                  </a:lnTo>
                  <a:lnTo>
                    <a:pt x="27" y="973"/>
                  </a:lnTo>
                  <a:lnTo>
                    <a:pt x="31" y="988"/>
                  </a:lnTo>
                  <a:lnTo>
                    <a:pt x="35" y="993"/>
                  </a:lnTo>
                  <a:lnTo>
                    <a:pt x="40" y="1003"/>
                  </a:lnTo>
                  <a:lnTo>
                    <a:pt x="44" y="1008"/>
                  </a:lnTo>
                  <a:lnTo>
                    <a:pt x="49" y="1012"/>
                  </a:lnTo>
                  <a:lnTo>
                    <a:pt x="62" y="1022"/>
                  </a:lnTo>
                  <a:lnTo>
                    <a:pt x="71" y="1027"/>
                  </a:lnTo>
                  <a:lnTo>
                    <a:pt x="76" y="1032"/>
                  </a:lnTo>
                  <a:lnTo>
                    <a:pt x="85" y="1032"/>
                  </a:lnTo>
                  <a:lnTo>
                    <a:pt x="94" y="1032"/>
                  </a:lnTo>
                  <a:lnTo>
                    <a:pt x="112" y="1027"/>
                  </a:lnTo>
                  <a:lnTo>
                    <a:pt x="129" y="1022"/>
                  </a:lnTo>
                  <a:lnTo>
                    <a:pt x="129" y="1042"/>
                  </a:lnTo>
                  <a:lnTo>
                    <a:pt x="134" y="1066"/>
                  </a:lnTo>
                  <a:lnTo>
                    <a:pt x="134" y="1076"/>
                  </a:lnTo>
                  <a:lnTo>
                    <a:pt x="138" y="1090"/>
                  </a:lnTo>
                  <a:lnTo>
                    <a:pt x="147" y="1095"/>
                  </a:lnTo>
                  <a:lnTo>
                    <a:pt x="156" y="1105"/>
                  </a:lnTo>
                  <a:lnTo>
                    <a:pt x="165" y="1105"/>
                  </a:lnTo>
                  <a:lnTo>
                    <a:pt x="179" y="1105"/>
                  </a:lnTo>
                  <a:lnTo>
                    <a:pt x="183" y="1105"/>
                  </a:lnTo>
                  <a:lnTo>
                    <a:pt x="192" y="1105"/>
                  </a:lnTo>
                  <a:lnTo>
                    <a:pt x="192" y="1100"/>
                  </a:lnTo>
                  <a:lnTo>
                    <a:pt x="197" y="1095"/>
                  </a:lnTo>
                  <a:lnTo>
                    <a:pt x="206" y="1105"/>
                  </a:lnTo>
                  <a:lnTo>
                    <a:pt x="206" y="1119"/>
                  </a:lnTo>
                  <a:lnTo>
                    <a:pt x="206" y="1124"/>
                  </a:lnTo>
                  <a:lnTo>
                    <a:pt x="206" y="1139"/>
                  </a:lnTo>
                  <a:lnTo>
                    <a:pt x="197" y="1158"/>
                  </a:lnTo>
                  <a:lnTo>
                    <a:pt x="192" y="1178"/>
                  </a:lnTo>
                  <a:lnTo>
                    <a:pt x="179" y="1192"/>
                  </a:lnTo>
                  <a:lnTo>
                    <a:pt x="161" y="1212"/>
                  </a:lnTo>
                  <a:lnTo>
                    <a:pt x="156" y="1217"/>
                  </a:lnTo>
                  <a:lnTo>
                    <a:pt x="147" y="1222"/>
                  </a:lnTo>
                  <a:lnTo>
                    <a:pt x="138" y="1222"/>
                  </a:lnTo>
                  <a:lnTo>
                    <a:pt x="125" y="1222"/>
                  </a:lnTo>
                  <a:lnTo>
                    <a:pt x="134" y="1188"/>
                  </a:lnTo>
                  <a:lnTo>
                    <a:pt x="134" y="1173"/>
                  </a:lnTo>
                  <a:lnTo>
                    <a:pt x="125" y="1158"/>
                  </a:lnTo>
                  <a:lnTo>
                    <a:pt x="116" y="1144"/>
                  </a:lnTo>
                  <a:lnTo>
                    <a:pt x="112" y="1139"/>
                  </a:lnTo>
                  <a:lnTo>
                    <a:pt x="103" y="1139"/>
                  </a:lnTo>
                  <a:lnTo>
                    <a:pt x="98" y="1139"/>
                  </a:lnTo>
                  <a:lnTo>
                    <a:pt x="89" y="1139"/>
                  </a:lnTo>
                  <a:lnTo>
                    <a:pt x="85" y="1139"/>
                  </a:lnTo>
                  <a:lnTo>
                    <a:pt x="76" y="1139"/>
                  </a:lnTo>
                  <a:lnTo>
                    <a:pt x="62" y="1154"/>
                  </a:lnTo>
                  <a:lnTo>
                    <a:pt x="53" y="1163"/>
                  </a:lnTo>
                  <a:lnTo>
                    <a:pt x="44" y="1173"/>
                  </a:lnTo>
                  <a:lnTo>
                    <a:pt x="40" y="1188"/>
                  </a:lnTo>
                  <a:lnTo>
                    <a:pt x="40" y="1202"/>
                  </a:lnTo>
                  <a:lnTo>
                    <a:pt x="35" y="1217"/>
                  </a:lnTo>
                  <a:lnTo>
                    <a:pt x="31" y="1231"/>
                  </a:lnTo>
                  <a:lnTo>
                    <a:pt x="35" y="1246"/>
                  </a:lnTo>
                  <a:lnTo>
                    <a:pt x="35" y="1261"/>
                  </a:lnTo>
                  <a:lnTo>
                    <a:pt x="40" y="1275"/>
                  </a:lnTo>
                  <a:lnTo>
                    <a:pt x="49" y="1285"/>
                  </a:lnTo>
                  <a:lnTo>
                    <a:pt x="58" y="1295"/>
                  </a:lnTo>
                  <a:lnTo>
                    <a:pt x="67" y="1304"/>
                  </a:lnTo>
                  <a:lnTo>
                    <a:pt x="76" y="1304"/>
                  </a:lnTo>
                  <a:lnTo>
                    <a:pt x="85" y="1314"/>
                  </a:lnTo>
                  <a:lnTo>
                    <a:pt x="98" y="1314"/>
                  </a:lnTo>
                  <a:lnTo>
                    <a:pt x="112" y="1319"/>
                  </a:lnTo>
                  <a:lnTo>
                    <a:pt x="121" y="1319"/>
                  </a:lnTo>
                  <a:lnTo>
                    <a:pt x="147" y="1304"/>
                  </a:lnTo>
                  <a:lnTo>
                    <a:pt x="165" y="1295"/>
                  </a:lnTo>
                  <a:lnTo>
                    <a:pt x="183" y="1280"/>
                  </a:lnTo>
                  <a:lnTo>
                    <a:pt x="201" y="1261"/>
                  </a:lnTo>
                  <a:lnTo>
                    <a:pt x="215" y="1241"/>
                  </a:lnTo>
                  <a:lnTo>
                    <a:pt x="223" y="1222"/>
                  </a:lnTo>
                  <a:lnTo>
                    <a:pt x="237" y="1197"/>
                  </a:lnTo>
                  <a:lnTo>
                    <a:pt x="237" y="1173"/>
                  </a:lnTo>
                  <a:lnTo>
                    <a:pt x="241" y="1154"/>
                  </a:lnTo>
                  <a:lnTo>
                    <a:pt x="246" y="1129"/>
                  </a:lnTo>
                  <a:lnTo>
                    <a:pt x="241" y="1105"/>
                  </a:lnTo>
                  <a:lnTo>
                    <a:pt x="237" y="1090"/>
                  </a:lnTo>
                  <a:lnTo>
                    <a:pt x="232" y="1066"/>
                  </a:lnTo>
                  <a:lnTo>
                    <a:pt x="223" y="1046"/>
                  </a:lnTo>
                  <a:lnTo>
                    <a:pt x="215" y="1032"/>
                  </a:lnTo>
                  <a:lnTo>
                    <a:pt x="206" y="1012"/>
                  </a:lnTo>
                  <a:lnTo>
                    <a:pt x="192" y="998"/>
                  </a:lnTo>
                  <a:lnTo>
                    <a:pt x="179" y="983"/>
                  </a:lnTo>
                  <a:lnTo>
                    <a:pt x="147" y="954"/>
                  </a:lnTo>
                  <a:lnTo>
                    <a:pt x="121" y="925"/>
                  </a:lnTo>
                  <a:lnTo>
                    <a:pt x="89" y="905"/>
                  </a:lnTo>
                  <a:lnTo>
                    <a:pt x="76" y="891"/>
                  </a:lnTo>
                  <a:lnTo>
                    <a:pt x="67" y="876"/>
                  </a:lnTo>
                  <a:lnTo>
                    <a:pt x="44" y="852"/>
                  </a:lnTo>
                  <a:lnTo>
                    <a:pt x="40" y="837"/>
                  </a:lnTo>
                  <a:lnTo>
                    <a:pt x="31" y="823"/>
                  </a:lnTo>
                  <a:lnTo>
                    <a:pt x="27" y="803"/>
                  </a:lnTo>
                  <a:lnTo>
                    <a:pt x="18" y="789"/>
                  </a:lnTo>
                  <a:lnTo>
                    <a:pt x="13" y="750"/>
                  </a:lnTo>
                  <a:lnTo>
                    <a:pt x="4" y="711"/>
                  </a:lnTo>
                  <a:lnTo>
                    <a:pt x="4" y="696"/>
                  </a:lnTo>
                  <a:lnTo>
                    <a:pt x="4" y="677"/>
                  </a:lnTo>
                  <a:lnTo>
                    <a:pt x="9" y="638"/>
                  </a:lnTo>
                  <a:lnTo>
                    <a:pt x="13" y="628"/>
                  </a:lnTo>
                  <a:lnTo>
                    <a:pt x="13" y="613"/>
                  </a:lnTo>
                  <a:lnTo>
                    <a:pt x="22" y="594"/>
                  </a:lnTo>
                  <a:lnTo>
                    <a:pt x="27" y="579"/>
                  </a:lnTo>
                  <a:lnTo>
                    <a:pt x="27" y="570"/>
                  </a:lnTo>
                  <a:lnTo>
                    <a:pt x="27" y="560"/>
                  </a:lnTo>
                  <a:lnTo>
                    <a:pt x="22" y="545"/>
                  </a:lnTo>
                  <a:lnTo>
                    <a:pt x="18" y="535"/>
                  </a:lnTo>
                  <a:lnTo>
                    <a:pt x="18" y="521"/>
                  </a:lnTo>
                  <a:lnTo>
                    <a:pt x="18" y="511"/>
                  </a:lnTo>
                  <a:lnTo>
                    <a:pt x="18" y="497"/>
                  </a:lnTo>
                  <a:lnTo>
                    <a:pt x="22" y="482"/>
                  </a:lnTo>
                  <a:lnTo>
                    <a:pt x="27" y="472"/>
                  </a:lnTo>
                  <a:lnTo>
                    <a:pt x="35" y="462"/>
                  </a:lnTo>
                  <a:lnTo>
                    <a:pt x="40" y="453"/>
                  </a:lnTo>
                  <a:lnTo>
                    <a:pt x="44" y="458"/>
                  </a:lnTo>
                  <a:lnTo>
                    <a:pt x="44" y="462"/>
                  </a:lnTo>
                  <a:lnTo>
                    <a:pt x="49" y="477"/>
                  </a:lnTo>
                  <a:lnTo>
                    <a:pt x="53" y="482"/>
                  </a:lnTo>
                  <a:lnTo>
                    <a:pt x="58" y="487"/>
                  </a:lnTo>
                  <a:lnTo>
                    <a:pt x="58" y="492"/>
                  </a:lnTo>
                  <a:lnTo>
                    <a:pt x="67" y="497"/>
                  </a:lnTo>
                  <a:lnTo>
                    <a:pt x="85" y="497"/>
                  </a:lnTo>
                  <a:lnTo>
                    <a:pt x="98" y="497"/>
                  </a:lnTo>
                  <a:lnTo>
                    <a:pt x="116" y="487"/>
                  </a:lnTo>
                  <a:lnTo>
                    <a:pt x="129" y="482"/>
                  </a:lnTo>
                  <a:lnTo>
                    <a:pt x="156" y="458"/>
                  </a:lnTo>
                  <a:lnTo>
                    <a:pt x="170" y="448"/>
                  </a:lnTo>
                  <a:lnTo>
                    <a:pt x="183" y="443"/>
                  </a:lnTo>
                  <a:lnTo>
                    <a:pt x="174" y="433"/>
                  </a:lnTo>
                  <a:lnTo>
                    <a:pt x="161" y="433"/>
                  </a:lnTo>
                  <a:lnTo>
                    <a:pt x="138" y="424"/>
                  </a:lnTo>
                  <a:lnTo>
                    <a:pt x="116" y="419"/>
                  </a:lnTo>
                  <a:lnTo>
                    <a:pt x="85" y="419"/>
                  </a:lnTo>
                  <a:lnTo>
                    <a:pt x="80" y="419"/>
                  </a:lnTo>
                  <a:lnTo>
                    <a:pt x="71" y="424"/>
                  </a:lnTo>
                  <a:lnTo>
                    <a:pt x="67" y="424"/>
                  </a:lnTo>
                  <a:lnTo>
                    <a:pt x="62" y="424"/>
                  </a:lnTo>
                  <a:lnTo>
                    <a:pt x="67" y="414"/>
                  </a:lnTo>
                  <a:lnTo>
                    <a:pt x="67" y="399"/>
                  </a:lnTo>
                  <a:lnTo>
                    <a:pt x="67" y="385"/>
                  </a:lnTo>
                  <a:lnTo>
                    <a:pt x="62" y="380"/>
                  </a:lnTo>
                  <a:lnTo>
                    <a:pt x="58" y="365"/>
                  </a:lnTo>
                  <a:lnTo>
                    <a:pt x="53" y="355"/>
                  </a:lnTo>
                  <a:lnTo>
                    <a:pt x="40" y="341"/>
                  </a:lnTo>
                  <a:lnTo>
                    <a:pt x="27" y="321"/>
                  </a:lnTo>
                  <a:lnTo>
                    <a:pt x="18" y="302"/>
                  </a:lnTo>
                  <a:lnTo>
                    <a:pt x="13" y="292"/>
                  </a:lnTo>
                  <a:lnTo>
                    <a:pt x="13" y="282"/>
                  </a:lnTo>
                  <a:lnTo>
                    <a:pt x="13" y="268"/>
                  </a:lnTo>
                  <a:lnTo>
                    <a:pt x="13" y="258"/>
                  </a:lnTo>
                  <a:lnTo>
                    <a:pt x="18" y="248"/>
                  </a:lnTo>
                  <a:lnTo>
                    <a:pt x="27" y="234"/>
                  </a:lnTo>
                  <a:lnTo>
                    <a:pt x="31" y="224"/>
                  </a:lnTo>
                  <a:lnTo>
                    <a:pt x="35" y="219"/>
                  </a:lnTo>
                  <a:lnTo>
                    <a:pt x="40" y="219"/>
                  </a:lnTo>
                  <a:lnTo>
                    <a:pt x="49" y="214"/>
                  </a:lnTo>
                  <a:lnTo>
                    <a:pt x="58" y="209"/>
                  </a:lnTo>
                  <a:lnTo>
                    <a:pt x="71" y="209"/>
                  </a:lnTo>
                  <a:lnTo>
                    <a:pt x="80" y="214"/>
                  </a:lnTo>
                  <a:lnTo>
                    <a:pt x="89" y="219"/>
                  </a:lnTo>
                  <a:lnTo>
                    <a:pt x="98" y="224"/>
                  </a:lnTo>
                  <a:lnTo>
                    <a:pt x="98" y="234"/>
                  </a:lnTo>
                  <a:lnTo>
                    <a:pt x="98" y="243"/>
                  </a:lnTo>
                  <a:lnTo>
                    <a:pt x="98" y="248"/>
                  </a:lnTo>
                  <a:lnTo>
                    <a:pt x="85" y="248"/>
                  </a:lnTo>
                  <a:lnTo>
                    <a:pt x="76" y="253"/>
                  </a:lnTo>
                  <a:lnTo>
                    <a:pt x="71" y="263"/>
                  </a:lnTo>
                  <a:lnTo>
                    <a:pt x="62" y="268"/>
                  </a:lnTo>
                  <a:lnTo>
                    <a:pt x="58" y="282"/>
                  </a:lnTo>
                  <a:lnTo>
                    <a:pt x="58" y="292"/>
                  </a:lnTo>
                  <a:lnTo>
                    <a:pt x="58" y="302"/>
                  </a:lnTo>
                  <a:lnTo>
                    <a:pt x="58" y="316"/>
                  </a:lnTo>
                  <a:lnTo>
                    <a:pt x="58" y="321"/>
                  </a:lnTo>
                  <a:lnTo>
                    <a:pt x="62" y="331"/>
                  </a:lnTo>
                  <a:lnTo>
                    <a:pt x="71" y="341"/>
                  </a:lnTo>
                  <a:lnTo>
                    <a:pt x="85" y="355"/>
                  </a:lnTo>
                  <a:lnTo>
                    <a:pt x="98" y="365"/>
                  </a:lnTo>
                  <a:lnTo>
                    <a:pt x="112" y="380"/>
                  </a:lnTo>
                  <a:lnTo>
                    <a:pt x="129" y="385"/>
                  </a:lnTo>
                  <a:lnTo>
                    <a:pt x="147" y="389"/>
                  </a:lnTo>
                  <a:lnTo>
                    <a:pt x="165" y="394"/>
                  </a:lnTo>
                  <a:lnTo>
                    <a:pt x="183" y="394"/>
                  </a:lnTo>
                  <a:lnTo>
                    <a:pt x="201" y="394"/>
                  </a:lnTo>
                  <a:lnTo>
                    <a:pt x="219" y="385"/>
                  </a:lnTo>
                  <a:lnTo>
                    <a:pt x="237" y="375"/>
                  </a:lnTo>
                  <a:lnTo>
                    <a:pt x="246" y="365"/>
                  </a:lnTo>
                  <a:lnTo>
                    <a:pt x="255" y="360"/>
                  </a:lnTo>
                  <a:lnTo>
                    <a:pt x="259" y="351"/>
                  </a:lnTo>
                  <a:lnTo>
                    <a:pt x="264" y="341"/>
                  </a:lnTo>
                  <a:lnTo>
                    <a:pt x="268" y="331"/>
                  </a:lnTo>
                  <a:lnTo>
                    <a:pt x="268" y="316"/>
                  </a:lnTo>
                  <a:lnTo>
                    <a:pt x="259" y="302"/>
                  </a:lnTo>
                  <a:lnTo>
                    <a:pt x="255" y="287"/>
                  </a:lnTo>
                  <a:lnTo>
                    <a:pt x="241" y="278"/>
                  </a:lnTo>
                  <a:lnTo>
                    <a:pt x="237" y="273"/>
                  </a:lnTo>
                  <a:lnTo>
                    <a:pt x="228" y="268"/>
                  </a:lnTo>
                  <a:lnTo>
                    <a:pt x="219" y="268"/>
                  </a:lnTo>
                  <a:lnTo>
                    <a:pt x="210" y="268"/>
                  </a:lnTo>
                  <a:lnTo>
                    <a:pt x="201" y="273"/>
                  </a:lnTo>
                  <a:lnTo>
                    <a:pt x="192" y="282"/>
                  </a:lnTo>
                  <a:lnTo>
                    <a:pt x="188" y="287"/>
                  </a:lnTo>
                  <a:lnTo>
                    <a:pt x="188" y="302"/>
                  </a:lnTo>
                  <a:lnTo>
                    <a:pt x="183" y="321"/>
                  </a:lnTo>
                  <a:lnTo>
                    <a:pt x="179" y="321"/>
                  </a:lnTo>
                  <a:lnTo>
                    <a:pt x="174" y="316"/>
                  </a:lnTo>
                  <a:lnTo>
                    <a:pt x="161" y="312"/>
                  </a:lnTo>
                  <a:lnTo>
                    <a:pt x="156" y="307"/>
                  </a:lnTo>
                  <a:lnTo>
                    <a:pt x="152" y="302"/>
                  </a:lnTo>
                  <a:lnTo>
                    <a:pt x="147" y="292"/>
                  </a:lnTo>
                  <a:lnTo>
                    <a:pt x="147" y="282"/>
                  </a:lnTo>
                  <a:lnTo>
                    <a:pt x="147" y="268"/>
                  </a:lnTo>
                  <a:lnTo>
                    <a:pt x="147" y="253"/>
                  </a:lnTo>
                  <a:lnTo>
                    <a:pt x="152" y="248"/>
                  </a:lnTo>
                  <a:lnTo>
                    <a:pt x="156" y="243"/>
                  </a:lnTo>
                  <a:lnTo>
                    <a:pt x="165" y="234"/>
                  </a:lnTo>
                  <a:lnTo>
                    <a:pt x="179" y="229"/>
                  </a:lnTo>
                  <a:lnTo>
                    <a:pt x="192" y="224"/>
                  </a:lnTo>
                  <a:lnTo>
                    <a:pt x="188" y="219"/>
                  </a:lnTo>
                  <a:lnTo>
                    <a:pt x="179" y="205"/>
                  </a:lnTo>
                  <a:lnTo>
                    <a:pt x="174" y="195"/>
                  </a:lnTo>
                  <a:lnTo>
                    <a:pt x="147" y="170"/>
                  </a:lnTo>
                  <a:lnTo>
                    <a:pt x="143" y="166"/>
                  </a:lnTo>
                  <a:lnTo>
                    <a:pt x="138" y="161"/>
                  </a:lnTo>
                  <a:lnTo>
                    <a:pt x="112" y="127"/>
                  </a:lnTo>
                  <a:lnTo>
                    <a:pt x="107" y="127"/>
                  </a:lnTo>
                  <a:lnTo>
                    <a:pt x="98" y="122"/>
                  </a:lnTo>
                  <a:lnTo>
                    <a:pt x="94" y="117"/>
                  </a:lnTo>
                  <a:lnTo>
                    <a:pt x="76" y="117"/>
                  </a:lnTo>
                  <a:lnTo>
                    <a:pt x="71" y="117"/>
                  </a:lnTo>
                  <a:lnTo>
                    <a:pt x="58" y="117"/>
                  </a:lnTo>
                  <a:lnTo>
                    <a:pt x="53" y="122"/>
                  </a:lnTo>
                  <a:lnTo>
                    <a:pt x="49" y="132"/>
                  </a:lnTo>
                  <a:lnTo>
                    <a:pt x="40" y="146"/>
                  </a:lnTo>
                  <a:lnTo>
                    <a:pt x="35" y="141"/>
                  </a:lnTo>
                  <a:lnTo>
                    <a:pt x="27" y="136"/>
                  </a:lnTo>
                  <a:lnTo>
                    <a:pt x="22" y="122"/>
                  </a:lnTo>
                  <a:lnTo>
                    <a:pt x="18" y="117"/>
                  </a:lnTo>
                  <a:lnTo>
                    <a:pt x="18" y="107"/>
                  </a:lnTo>
                  <a:lnTo>
                    <a:pt x="22" y="93"/>
                  </a:lnTo>
                  <a:lnTo>
                    <a:pt x="31" y="63"/>
                  </a:lnTo>
                  <a:lnTo>
                    <a:pt x="22" y="54"/>
                  </a:lnTo>
                  <a:lnTo>
                    <a:pt x="13" y="39"/>
                  </a:lnTo>
                  <a:lnTo>
                    <a:pt x="13" y="24"/>
                  </a:lnTo>
                  <a:lnTo>
                    <a:pt x="4" y="20"/>
                  </a:lnTo>
                  <a:lnTo>
                    <a:pt x="9" y="20"/>
                  </a:lnTo>
                  <a:lnTo>
                    <a:pt x="9" y="10"/>
                  </a:lnTo>
                  <a:lnTo>
                    <a:pt x="13" y="10"/>
                  </a:lnTo>
                  <a:lnTo>
                    <a:pt x="18" y="10"/>
                  </a:lnTo>
                  <a:lnTo>
                    <a:pt x="22" y="10"/>
                  </a:lnTo>
                  <a:lnTo>
                    <a:pt x="35" y="15"/>
                  </a:lnTo>
                  <a:lnTo>
                    <a:pt x="44" y="24"/>
                  </a:lnTo>
                  <a:lnTo>
                    <a:pt x="58" y="34"/>
                  </a:lnTo>
                  <a:lnTo>
                    <a:pt x="85" y="24"/>
                  </a:lnTo>
                  <a:lnTo>
                    <a:pt x="98" y="20"/>
                  </a:lnTo>
                  <a:lnTo>
                    <a:pt x="107" y="20"/>
                  </a:lnTo>
                  <a:lnTo>
                    <a:pt x="112" y="24"/>
                  </a:lnTo>
                  <a:lnTo>
                    <a:pt x="121" y="29"/>
                  </a:lnTo>
                  <a:lnTo>
                    <a:pt x="129" y="39"/>
                  </a:lnTo>
                  <a:lnTo>
                    <a:pt x="134" y="44"/>
                  </a:lnTo>
                  <a:lnTo>
                    <a:pt x="121" y="54"/>
                  </a:lnTo>
                  <a:lnTo>
                    <a:pt x="112" y="59"/>
                  </a:lnTo>
                  <a:lnTo>
                    <a:pt x="107" y="63"/>
                  </a:lnTo>
                  <a:lnTo>
                    <a:pt x="107" y="73"/>
                  </a:lnTo>
                  <a:lnTo>
                    <a:pt x="107" y="83"/>
                  </a:lnTo>
                  <a:lnTo>
                    <a:pt x="107" y="102"/>
                  </a:lnTo>
                  <a:lnTo>
                    <a:pt x="112" y="107"/>
                  </a:lnTo>
                  <a:lnTo>
                    <a:pt x="116" y="117"/>
                  </a:lnTo>
                  <a:lnTo>
                    <a:pt x="147" y="151"/>
                  </a:lnTo>
                  <a:lnTo>
                    <a:pt x="152" y="156"/>
                  </a:lnTo>
                  <a:lnTo>
                    <a:pt x="152" y="161"/>
                  </a:lnTo>
                  <a:lnTo>
                    <a:pt x="179" y="190"/>
                  </a:lnTo>
                  <a:lnTo>
                    <a:pt x="188" y="195"/>
                  </a:lnTo>
                  <a:lnTo>
                    <a:pt x="197" y="205"/>
                  </a:lnTo>
                  <a:lnTo>
                    <a:pt x="206" y="209"/>
                  </a:lnTo>
                  <a:lnTo>
                    <a:pt x="210" y="195"/>
                  </a:lnTo>
                  <a:lnTo>
                    <a:pt x="215" y="180"/>
                  </a:lnTo>
                  <a:lnTo>
                    <a:pt x="223" y="170"/>
                  </a:lnTo>
                  <a:lnTo>
                    <a:pt x="228" y="166"/>
                  </a:lnTo>
                  <a:lnTo>
                    <a:pt x="232" y="161"/>
                  </a:lnTo>
                  <a:lnTo>
                    <a:pt x="246" y="161"/>
                  </a:lnTo>
                  <a:lnTo>
                    <a:pt x="259" y="161"/>
                  </a:lnTo>
                  <a:lnTo>
                    <a:pt x="268" y="161"/>
                  </a:lnTo>
                  <a:lnTo>
                    <a:pt x="273" y="166"/>
                  </a:lnTo>
                  <a:lnTo>
                    <a:pt x="282" y="170"/>
                  </a:lnTo>
                  <a:lnTo>
                    <a:pt x="286" y="175"/>
                  </a:lnTo>
                  <a:lnTo>
                    <a:pt x="291" y="190"/>
                  </a:lnTo>
                  <a:lnTo>
                    <a:pt x="295" y="190"/>
                  </a:lnTo>
                  <a:lnTo>
                    <a:pt x="295" y="200"/>
                  </a:lnTo>
                  <a:lnTo>
                    <a:pt x="273" y="205"/>
                  </a:lnTo>
                  <a:lnTo>
                    <a:pt x="264" y="205"/>
                  </a:lnTo>
                  <a:lnTo>
                    <a:pt x="259" y="205"/>
                  </a:lnTo>
                  <a:lnTo>
                    <a:pt x="259" y="209"/>
                  </a:lnTo>
                  <a:lnTo>
                    <a:pt x="250" y="219"/>
                  </a:lnTo>
                  <a:lnTo>
                    <a:pt x="246" y="229"/>
                  </a:lnTo>
                  <a:lnTo>
                    <a:pt x="246" y="239"/>
                  </a:lnTo>
                  <a:lnTo>
                    <a:pt x="246" y="248"/>
                  </a:lnTo>
                  <a:lnTo>
                    <a:pt x="250" y="258"/>
                  </a:lnTo>
                  <a:lnTo>
                    <a:pt x="255" y="263"/>
                  </a:lnTo>
                  <a:lnTo>
                    <a:pt x="264" y="273"/>
                  </a:lnTo>
                  <a:lnTo>
                    <a:pt x="273" y="282"/>
                  </a:lnTo>
                  <a:lnTo>
                    <a:pt x="286" y="292"/>
                  </a:lnTo>
                  <a:lnTo>
                    <a:pt x="304" y="292"/>
                  </a:lnTo>
                  <a:lnTo>
                    <a:pt x="313" y="287"/>
                  </a:lnTo>
                  <a:lnTo>
                    <a:pt x="317" y="282"/>
                  </a:lnTo>
                  <a:lnTo>
                    <a:pt x="331" y="273"/>
                  </a:lnTo>
                  <a:lnTo>
                    <a:pt x="335" y="268"/>
                  </a:lnTo>
                  <a:lnTo>
                    <a:pt x="344" y="258"/>
                  </a:lnTo>
                  <a:lnTo>
                    <a:pt x="353" y="239"/>
                  </a:lnTo>
                  <a:lnTo>
                    <a:pt x="362" y="219"/>
                  </a:lnTo>
                  <a:lnTo>
                    <a:pt x="362" y="200"/>
                  </a:lnTo>
                  <a:lnTo>
                    <a:pt x="362" y="180"/>
                  </a:lnTo>
                  <a:lnTo>
                    <a:pt x="358" y="161"/>
                  </a:lnTo>
                  <a:lnTo>
                    <a:pt x="353" y="141"/>
                  </a:lnTo>
                  <a:lnTo>
                    <a:pt x="349" y="122"/>
                  </a:lnTo>
                  <a:lnTo>
                    <a:pt x="335" y="107"/>
                  </a:lnTo>
                  <a:lnTo>
                    <a:pt x="326" y="93"/>
                  </a:lnTo>
                  <a:lnTo>
                    <a:pt x="313" y="73"/>
                  </a:lnTo>
                  <a:lnTo>
                    <a:pt x="304" y="68"/>
                  </a:lnTo>
                  <a:lnTo>
                    <a:pt x="295" y="63"/>
                  </a:lnTo>
                  <a:lnTo>
                    <a:pt x="286" y="59"/>
                  </a:lnTo>
                  <a:lnTo>
                    <a:pt x="277" y="59"/>
                  </a:lnTo>
                  <a:lnTo>
                    <a:pt x="268" y="59"/>
                  </a:lnTo>
                  <a:lnTo>
                    <a:pt x="259" y="59"/>
                  </a:lnTo>
                  <a:lnTo>
                    <a:pt x="246" y="68"/>
                  </a:lnTo>
                  <a:lnTo>
                    <a:pt x="241" y="73"/>
                  </a:lnTo>
                  <a:lnTo>
                    <a:pt x="232" y="83"/>
                  </a:lnTo>
                  <a:lnTo>
                    <a:pt x="228" y="93"/>
                  </a:lnTo>
                  <a:lnTo>
                    <a:pt x="228" y="107"/>
                  </a:lnTo>
                  <a:lnTo>
                    <a:pt x="223" y="107"/>
                  </a:lnTo>
                  <a:lnTo>
                    <a:pt x="215" y="107"/>
                  </a:lnTo>
                  <a:lnTo>
                    <a:pt x="206" y="107"/>
                  </a:lnTo>
                  <a:lnTo>
                    <a:pt x="197" y="97"/>
                  </a:lnTo>
                  <a:lnTo>
                    <a:pt x="197" y="88"/>
                  </a:lnTo>
                  <a:lnTo>
                    <a:pt x="192" y="73"/>
                  </a:lnTo>
                  <a:lnTo>
                    <a:pt x="192" y="63"/>
                  </a:lnTo>
                  <a:lnTo>
                    <a:pt x="197" y="54"/>
                  </a:lnTo>
                  <a:lnTo>
                    <a:pt x="197" y="44"/>
                  </a:lnTo>
                  <a:lnTo>
                    <a:pt x="201" y="39"/>
                  </a:lnTo>
                  <a:lnTo>
                    <a:pt x="206" y="34"/>
                  </a:lnTo>
                  <a:lnTo>
                    <a:pt x="215" y="24"/>
                  </a:lnTo>
                  <a:lnTo>
                    <a:pt x="228" y="20"/>
                  </a:lnTo>
                  <a:lnTo>
                    <a:pt x="237" y="15"/>
                  </a:lnTo>
                  <a:lnTo>
                    <a:pt x="246" y="10"/>
                  </a:lnTo>
                  <a:lnTo>
                    <a:pt x="259" y="15"/>
                  </a:lnTo>
                  <a:lnTo>
                    <a:pt x="268" y="15"/>
                  </a:lnTo>
                  <a:lnTo>
                    <a:pt x="277" y="20"/>
                  </a:lnTo>
                  <a:lnTo>
                    <a:pt x="295" y="29"/>
                  </a:lnTo>
                  <a:lnTo>
                    <a:pt x="313" y="44"/>
                  </a:lnTo>
                  <a:lnTo>
                    <a:pt x="326" y="59"/>
                  </a:lnTo>
                  <a:lnTo>
                    <a:pt x="335" y="63"/>
                  </a:lnTo>
                  <a:lnTo>
                    <a:pt x="349" y="68"/>
                  </a:lnTo>
                  <a:lnTo>
                    <a:pt x="353" y="73"/>
                  </a:lnTo>
                  <a:lnTo>
                    <a:pt x="362" y="73"/>
                  </a:lnTo>
                  <a:lnTo>
                    <a:pt x="380" y="73"/>
                  </a:lnTo>
                  <a:lnTo>
                    <a:pt x="389" y="68"/>
                  </a:lnTo>
                  <a:lnTo>
                    <a:pt x="389" y="73"/>
                  </a:lnTo>
                  <a:lnTo>
                    <a:pt x="389" y="78"/>
                  </a:lnTo>
                  <a:lnTo>
                    <a:pt x="385" y="88"/>
                  </a:lnTo>
                  <a:lnTo>
                    <a:pt x="385" y="93"/>
                  </a:lnTo>
                  <a:lnTo>
                    <a:pt x="385" y="127"/>
                  </a:lnTo>
                  <a:lnTo>
                    <a:pt x="389" y="151"/>
                  </a:lnTo>
                  <a:lnTo>
                    <a:pt x="394" y="175"/>
                  </a:lnTo>
                  <a:lnTo>
                    <a:pt x="398" y="190"/>
                  </a:lnTo>
                  <a:lnTo>
                    <a:pt x="407" y="200"/>
                  </a:lnTo>
                  <a:lnTo>
                    <a:pt x="412" y="185"/>
                  </a:lnTo>
                  <a:lnTo>
                    <a:pt x="420" y="170"/>
                  </a:lnTo>
                  <a:lnTo>
                    <a:pt x="438" y="141"/>
                  </a:lnTo>
                  <a:lnTo>
                    <a:pt x="447" y="127"/>
                  </a:lnTo>
                  <a:lnTo>
                    <a:pt x="452" y="107"/>
                  </a:lnTo>
                  <a:lnTo>
                    <a:pt x="452" y="93"/>
                  </a:lnTo>
                  <a:lnTo>
                    <a:pt x="452" y="73"/>
                  </a:lnTo>
                  <a:lnTo>
                    <a:pt x="452" y="63"/>
                  </a:lnTo>
                  <a:lnTo>
                    <a:pt x="447" y="59"/>
                  </a:lnTo>
                  <a:lnTo>
                    <a:pt x="438" y="59"/>
                  </a:lnTo>
                  <a:lnTo>
                    <a:pt x="438" y="54"/>
                  </a:lnTo>
                  <a:lnTo>
                    <a:pt x="425" y="49"/>
                  </a:lnTo>
                  <a:lnTo>
                    <a:pt x="420" y="49"/>
                  </a:lnTo>
                  <a:lnTo>
                    <a:pt x="416" y="44"/>
                  </a:lnTo>
                  <a:lnTo>
                    <a:pt x="425" y="39"/>
                  </a:lnTo>
                  <a:lnTo>
                    <a:pt x="434" y="29"/>
                  </a:lnTo>
                  <a:lnTo>
                    <a:pt x="443" y="24"/>
                  </a:lnTo>
                  <a:lnTo>
                    <a:pt x="452" y="20"/>
                  </a:lnTo>
                  <a:lnTo>
                    <a:pt x="470" y="20"/>
                  </a:lnTo>
                  <a:lnTo>
                    <a:pt x="479" y="20"/>
                  </a:lnTo>
                  <a:lnTo>
                    <a:pt x="492" y="20"/>
                  </a:lnTo>
                  <a:lnTo>
                    <a:pt x="501" y="24"/>
                  </a:lnTo>
                  <a:lnTo>
                    <a:pt x="514" y="24"/>
                  </a:lnTo>
                  <a:lnTo>
                    <a:pt x="523" y="24"/>
                  </a:lnTo>
                  <a:lnTo>
                    <a:pt x="532" y="24"/>
                  </a:lnTo>
                  <a:lnTo>
                    <a:pt x="546" y="24"/>
                  </a:lnTo>
                  <a:lnTo>
                    <a:pt x="564" y="15"/>
                  </a:lnTo>
                  <a:lnTo>
                    <a:pt x="573" y="10"/>
                  </a:lnTo>
                  <a:lnTo>
                    <a:pt x="586" y="10"/>
                  </a:lnTo>
                  <a:lnTo>
                    <a:pt x="622" y="5"/>
                  </a:lnTo>
                  <a:lnTo>
                    <a:pt x="635" y="5"/>
                  </a:lnTo>
                  <a:lnTo>
                    <a:pt x="653" y="5"/>
                  </a:lnTo>
                  <a:lnTo>
                    <a:pt x="689" y="10"/>
                  </a:lnTo>
                  <a:lnTo>
                    <a:pt x="725" y="20"/>
                  </a:lnTo>
                  <a:lnTo>
                    <a:pt x="738" y="24"/>
                  </a:lnTo>
                  <a:lnTo>
                    <a:pt x="756" y="34"/>
                  </a:lnTo>
                  <a:lnTo>
                    <a:pt x="770" y="44"/>
                  </a:lnTo>
                  <a:lnTo>
                    <a:pt x="783" y="49"/>
                  </a:lnTo>
                  <a:lnTo>
                    <a:pt x="805" y="73"/>
                  </a:lnTo>
                  <a:lnTo>
                    <a:pt x="819" y="83"/>
                  </a:lnTo>
                  <a:lnTo>
                    <a:pt x="832" y="97"/>
                  </a:lnTo>
                  <a:lnTo>
                    <a:pt x="850" y="132"/>
                  </a:lnTo>
                  <a:lnTo>
                    <a:pt x="877" y="161"/>
                  </a:lnTo>
                  <a:lnTo>
                    <a:pt x="904" y="195"/>
                  </a:lnTo>
                  <a:lnTo>
                    <a:pt x="917" y="209"/>
                  </a:lnTo>
                  <a:lnTo>
                    <a:pt x="931" y="224"/>
                  </a:lnTo>
                  <a:lnTo>
                    <a:pt x="949" y="234"/>
                  </a:lnTo>
                  <a:lnTo>
                    <a:pt x="962" y="243"/>
                  </a:lnTo>
                  <a:lnTo>
                    <a:pt x="980" y="253"/>
                  </a:lnTo>
                  <a:lnTo>
                    <a:pt x="998" y="258"/>
                  </a:lnTo>
                  <a:lnTo>
                    <a:pt x="1016" y="263"/>
                  </a:lnTo>
                  <a:lnTo>
                    <a:pt x="1038" y="268"/>
                  </a:lnTo>
                  <a:lnTo>
                    <a:pt x="1056" y="263"/>
                  </a:lnTo>
                  <a:lnTo>
                    <a:pt x="1079" y="258"/>
                  </a:lnTo>
                  <a:lnTo>
                    <a:pt x="1101" y="258"/>
                  </a:lnTo>
                  <a:lnTo>
                    <a:pt x="1119" y="243"/>
                  </a:lnTo>
                  <a:lnTo>
                    <a:pt x="1141" y="234"/>
                  </a:lnTo>
                  <a:lnTo>
                    <a:pt x="1159" y="219"/>
                  </a:lnTo>
                  <a:lnTo>
                    <a:pt x="1177" y="200"/>
                  </a:lnTo>
                  <a:lnTo>
                    <a:pt x="1190" y="180"/>
                  </a:lnTo>
                  <a:lnTo>
                    <a:pt x="1199" y="161"/>
                  </a:lnTo>
                  <a:lnTo>
                    <a:pt x="1208" y="132"/>
                  </a:lnTo>
                  <a:lnTo>
                    <a:pt x="1208" y="122"/>
                  </a:lnTo>
                  <a:lnTo>
                    <a:pt x="1208" y="107"/>
                  </a:lnTo>
                  <a:lnTo>
                    <a:pt x="1208" y="93"/>
                  </a:lnTo>
                  <a:lnTo>
                    <a:pt x="1199" y="83"/>
                  </a:lnTo>
                  <a:lnTo>
                    <a:pt x="1195" y="73"/>
                  </a:lnTo>
                  <a:lnTo>
                    <a:pt x="1190" y="59"/>
                  </a:lnTo>
                  <a:lnTo>
                    <a:pt x="1177" y="54"/>
                  </a:lnTo>
                  <a:lnTo>
                    <a:pt x="1173" y="44"/>
                  </a:lnTo>
                  <a:lnTo>
                    <a:pt x="1159" y="39"/>
                  </a:lnTo>
                  <a:lnTo>
                    <a:pt x="1146" y="39"/>
                  </a:lnTo>
                  <a:lnTo>
                    <a:pt x="1132" y="34"/>
                  </a:lnTo>
                  <a:lnTo>
                    <a:pt x="1119" y="39"/>
                  </a:lnTo>
                  <a:lnTo>
                    <a:pt x="1105" y="44"/>
                  </a:lnTo>
                  <a:lnTo>
                    <a:pt x="1092" y="44"/>
                  </a:lnTo>
                  <a:lnTo>
                    <a:pt x="1079" y="49"/>
                  </a:lnTo>
                  <a:lnTo>
                    <a:pt x="1070" y="59"/>
                  </a:lnTo>
                  <a:lnTo>
                    <a:pt x="1056" y="68"/>
                  </a:lnTo>
                  <a:lnTo>
                    <a:pt x="1047" y="83"/>
                  </a:lnTo>
                  <a:lnTo>
                    <a:pt x="1043" y="93"/>
                  </a:lnTo>
                  <a:lnTo>
                    <a:pt x="1043" y="97"/>
                  </a:lnTo>
                  <a:lnTo>
                    <a:pt x="1043" y="107"/>
                  </a:lnTo>
                  <a:lnTo>
                    <a:pt x="1043" y="112"/>
                  </a:lnTo>
                  <a:lnTo>
                    <a:pt x="1047" y="122"/>
                  </a:lnTo>
                  <a:lnTo>
                    <a:pt x="1052" y="127"/>
                  </a:lnTo>
                  <a:lnTo>
                    <a:pt x="1065" y="136"/>
                  </a:lnTo>
                  <a:lnTo>
                    <a:pt x="1079" y="141"/>
                  </a:lnTo>
                  <a:lnTo>
                    <a:pt x="1092" y="146"/>
                  </a:lnTo>
                  <a:lnTo>
                    <a:pt x="1123" y="136"/>
                  </a:lnTo>
                  <a:lnTo>
                    <a:pt x="1123" y="151"/>
                  </a:lnTo>
                  <a:lnTo>
                    <a:pt x="1119" y="161"/>
                  </a:lnTo>
                  <a:lnTo>
                    <a:pt x="1119" y="170"/>
                  </a:lnTo>
                  <a:lnTo>
                    <a:pt x="1114" y="175"/>
                  </a:lnTo>
                  <a:lnTo>
                    <a:pt x="1096" y="190"/>
                  </a:lnTo>
                  <a:lnTo>
                    <a:pt x="1083" y="205"/>
                  </a:lnTo>
                  <a:lnTo>
                    <a:pt x="1065" y="214"/>
                  </a:lnTo>
                  <a:lnTo>
                    <a:pt x="1043" y="224"/>
                  </a:lnTo>
                  <a:lnTo>
                    <a:pt x="1034" y="224"/>
                  </a:lnTo>
                  <a:lnTo>
                    <a:pt x="1029" y="224"/>
                  </a:lnTo>
                  <a:lnTo>
                    <a:pt x="1016" y="224"/>
                  </a:lnTo>
                  <a:lnTo>
                    <a:pt x="1007" y="214"/>
                  </a:lnTo>
                  <a:lnTo>
                    <a:pt x="1011" y="209"/>
                  </a:lnTo>
                  <a:lnTo>
                    <a:pt x="1011" y="205"/>
                  </a:lnTo>
                  <a:lnTo>
                    <a:pt x="1011" y="200"/>
                  </a:lnTo>
                  <a:lnTo>
                    <a:pt x="1016" y="190"/>
                  </a:lnTo>
                  <a:lnTo>
                    <a:pt x="1011" y="180"/>
                  </a:lnTo>
                  <a:lnTo>
                    <a:pt x="1011" y="170"/>
                  </a:lnTo>
                  <a:lnTo>
                    <a:pt x="1007" y="161"/>
                  </a:lnTo>
                  <a:lnTo>
                    <a:pt x="998" y="151"/>
                  </a:lnTo>
                  <a:lnTo>
                    <a:pt x="989" y="146"/>
                  </a:lnTo>
                  <a:lnTo>
                    <a:pt x="980" y="141"/>
                  </a:lnTo>
                  <a:lnTo>
                    <a:pt x="958" y="141"/>
                  </a:lnTo>
                  <a:lnTo>
                    <a:pt x="935" y="141"/>
                  </a:lnTo>
                  <a:lnTo>
                    <a:pt x="944" y="122"/>
                  </a:lnTo>
                  <a:lnTo>
                    <a:pt x="949" y="102"/>
                  </a:lnTo>
                  <a:lnTo>
                    <a:pt x="949" y="93"/>
                  </a:lnTo>
                  <a:lnTo>
                    <a:pt x="949" y="83"/>
                  </a:lnTo>
                  <a:lnTo>
                    <a:pt x="944" y="73"/>
                  </a:lnTo>
                  <a:lnTo>
                    <a:pt x="940" y="68"/>
                  </a:lnTo>
                  <a:lnTo>
                    <a:pt x="931" y="54"/>
                  </a:lnTo>
                  <a:lnTo>
                    <a:pt x="926" y="49"/>
                  </a:lnTo>
                  <a:lnTo>
                    <a:pt x="922" y="44"/>
                  </a:lnTo>
                  <a:lnTo>
                    <a:pt x="913" y="39"/>
                  </a:lnTo>
                  <a:lnTo>
                    <a:pt x="908" y="34"/>
                  </a:lnTo>
                  <a:lnTo>
                    <a:pt x="891" y="29"/>
                  </a:lnTo>
                  <a:lnTo>
                    <a:pt x="895" y="24"/>
                  </a:lnTo>
                  <a:lnTo>
                    <a:pt x="899" y="20"/>
                  </a:lnTo>
                  <a:lnTo>
                    <a:pt x="908" y="15"/>
                  </a:lnTo>
                  <a:lnTo>
                    <a:pt x="913" y="10"/>
                  </a:lnTo>
                  <a:lnTo>
                    <a:pt x="926" y="10"/>
                  </a:lnTo>
                  <a:lnTo>
                    <a:pt x="940" y="10"/>
                  </a:lnTo>
                  <a:lnTo>
                    <a:pt x="962" y="10"/>
                  </a:lnTo>
                  <a:lnTo>
                    <a:pt x="980" y="15"/>
                  </a:lnTo>
                  <a:lnTo>
                    <a:pt x="998" y="24"/>
                  </a:lnTo>
                  <a:lnTo>
                    <a:pt x="1011" y="34"/>
                  </a:lnTo>
                  <a:lnTo>
                    <a:pt x="1029" y="24"/>
                  </a:lnTo>
                  <a:lnTo>
                    <a:pt x="1047" y="15"/>
                  </a:lnTo>
                  <a:lnTo>
                    <a:pt x="1070" y="10"/>
                  </a:lnTo>
                  <a:lnTo>
                    <a:pt x="1088" y="5"/>
                  </a:lnTo>
                  <a:lnTo>
                    <a:pt x="1110" y="0"/>
                  </a:lnTo>
                  <a:lnTo>
                    <a:pt x="1132" y="0"/>
                  </a:lnTo>
                  <a:lnTo>
                    <a:pt x="1137" y="5"/>
                  </a:lnTo>
                  <a:lnTo>
                    <a:pt x="1150" y="10"/>
                  </a:lnTo>
                  <a:lnTo>
                    <a:pt x="1159" y="10"/>
                  </a:lnTo>
                  <a:lnTo>
                    <a:pt x="1164" y="15"/>
                  </a:lnTo>
                  <a:lnTo>
                    <a:pt x="1177" y="20"/>
                  </a:lnTo>
                  <a:lnTo>
                    <a:pt x="1186" y="24"/>
                  </a:lnTo>
                  <a:lnTo>
                    <a:pt x="1199" y="39"/>
                  </a:lnTo>
                  <a:lnTo>
                    <a:pt x="1226" y="68"/>
                  </a:lnTo>
                  <a:lnTo>
                    <a:pt x="1240" y="44"/>
                  </a:lnTo>
                  <a:lnTo>
                    <a:pt x="1244" y="44"/>
                  </a:lnTo>
                  <a:lnTo>
                    <a:pt x="1249" y="54"/>
                  </a:lnTo>
                  <a:lnTo>
                    <a:pt x="1253" y="59"/>
                  </a:lnTo>
                  <a:lnTo>
                    <a:pt x="1258" y="68"/>
                  </a:lnTo>
                  <a:lnTo>
                    <a:pt x="1271" y="73"/>
                  </a:lnTo>
                  <a:lnTo>
                    <a:pt x="1280" y="73"/>
                  </a:lnTo>
                  <a:lnTo>
                    <a:pt x="1289" y="78"/>
                  </a:lnTo>
                  <a:lnTo>
                    <a:pt x="1311" y="73"/>
                  </a:lnTo>
                  <a:lnTo>
                    <a:pt x="1334" y="68"/>
                  </a:lnTo>
                  <a:lnTo>
                    <a:pt x="1352" y="59"/>
                  </a:lnTo>
                  <a:lnTo>
                    <a:pt x="1374" y="44"/>
                  </a:lnTo>
                  <a:lnTo>
                    <a:pt x="1392" y="39"/>
                  </a:lnTo>
                  <a:lnTo>
                    <a:pt x="1419" y="29"/>
                  </a:lnTo>
                  <a:lnTo>
                    <a:pt x="1428" y="29"/>
                  </a:lnTo>
                  <a:lnTo>
                    <a:pt x="1437" y="24"/>
                  </a:lnTo>
                  <a:lnTo>
                    <a:pt x="1450" y="29"/>
                  </a:lnTo>
                  <a:lnTo>
                    <a:pt x="1464" y="29"/>
                  </a:lnTo>
                  <a:lnTo>
                    <a:pt x="1481" y="34"/>
                  </a:lnTo>
                  <a:lnTo>
                    <a:pt x="1504" y="39"/>
                  </a:lnTo>
                  <a:lnTo>
                    <a:pt x="1544" y="44"/>
                  </a:lnTo>
                  <a:lnTo>
                    <a:pt x="1567" y="44"/>
                  </a:lnTo>
                  <a:lnTo>
                    <a:pt x="1584" y="44"/>
                  </a:lnTo>
                  <a:lnTo>
                    <a:pt x="1593" y="39"/>
                  </a:lnTo>
                  <a:lnTo>
                    <a:pt x="1602" y="34"/>
                  </a:lnTo>
                  <a:lnTo>
                    <a:pt x="1611" y="29"/>
                  </a:lnTo>
                  <a:lnTo>
                    <a:pt x="1620" y="24"/>
                  </a:lnTo>
                  <a:lnTo>
                    <a:pt x="1634" y="10"/>
                  </a:lnTo>
                  <a:lnTo>
                    <a:pt x="1634" y="20"/>
                  </a:lnTo>
                  <a:lnTo>
                    <a:pt x="1638" y="24"/>
                  </a:lnTo>
                  <a:lnTo>
                    <a:pt x="1634" y="39"/>
                  </a:lnTo>
                  <a:lnTo>
                    <a:pt x="1634" y="49"/>
                  </a:lnTo>
                  <a:lnTo>
                    <a:pt x="1620" y="68"/>
                  </a:lnTo>
                  <a:lnTo>
                    <a:pt x="1611" y="83"/>
                  </a:lnTo>
                  <a:close/>
                </a:path>
              </a:pathLst>
            </a:cu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36"/>
            <p:cNvSpPr/>
            <p:nvPr/>
          </p:nvSpPr>
          <p:spPr>
            <a:xfrm rot="-5400000">
              <a:off x="-29" y="3267"/>
              <a:ext cx="1087" cy="986"/>
            </a:xfrm>
            <a:custGeom>
              <a:avLst/>
              <a:gdLst/>
              <a:ahLst/>
              <a:cxnLst/>
              <a:rect l="l" t="t" r="r" b="b"/>
              <a:pathLst>
                <a:path w="1737" h="1893" extrusionOk="0">
                  <a:moveTo>
                    <a:pt x="1611" y="83"/>
                  </a:moveTo>
                  <a:lnTo>
                    <a:pt x="1602" y="88"/>
                  </a:lnTo>
                  <a:lnTo>
                    <a:pt x="1598" y="93"/>
                  </a:lnTo>
                  <a:lnTo>
                    <a:pt x="1589" y="93"/>
                  </a:lnTo>
                  <a:lnTo>
                    <a:pt x="1580" y="93"/>
                  </a:lnTo>
                  <a:lnTo>
                    <a:pt x="1567" y="97"/>
                  </a:lnTo>
                  <a:lnTo>
                    <a:pt x="1553" y="97"/>
                  </a:lnTo>
                  <a:lnTo>
                    <a:pt x="1558" y="102"/>
                  </a:lnTo>
                  <a:lnTo>
                    <a:pt x="1562" y="107"/>
                  </a:lnTo>
                  <a:lnTo>
                    <a:pt x="1575" y="107"/>
                  </a:lnTo>
                  <a:lnTo>
                    <a:pt x="1611" y="107"/>
                  </a:lnTo>
                  <a:lnTo>
                    <a:pt x="1629" y="107"/>
                  </a:lnTo>
                  <a:lnTo>
                    <a:pt x="1647" y="107"/>
                  </a:lnTo>
                  <a:lnTo>
                    <a:pt x="1661" y="97"/>
                  </a:lnTo>
                  <a:lnTo>
                    <a:pt x="1678" y="93"/>
                  </a:lnTo>
                  <a:lnTo>
                    <a:pt x="1692" y="78"/>
                  </a:lnTo>
                  <a:lnTo>
                    <a:pt x="1710" y="63"/>
                  </a:lnTo>
                  <a:lnTo>
                    <a:pt x="1719" y="49"/>
                  </a:lnTo>
                  <a:lnTo>
                    <a:pt x="1728" y="29"/>
                  </a:lnTo>
                  <a:lnTo>
                    <a:pt x="1732" y="29"/>
                  </a:lnTo>
                  <a:lnTo>
                    <a:pt x="1737" y="34"/>
                  </a:lnTo>
                  <a:lnTo>
                    <a:pt x="1737" y="44"/>
                  </a:lnTo>
                  <a:lnTo>
                    <a:pt x="1737" y="63"/>
                  </a:lnTo>
                  <a:lnTo>
                    <a:pt x="1737" y="78"/>
                  </a:lnTo>
                  <a:lnTo>
                    <a:pt x="1732" y="93"/>
                  </a:lnTo>
                  <a:lnTo>
                    <a:pt x="1723" y="107"/>
                  </a:lnTo>
                  <a:lnTo>
                    <a:pt x="1710" y="117"/>
                  </a:lnTo>
                  <a:lnTo>
                    <a:pt x="1701" y="127"/>
                  </a:lnTo>
                  <a:lnTo>
                    <a:pt x="1687" y="132"/>
                  </a:lnTo>
                  <a:lnTo>
                    <a:pt x="1674" y="136"/>
                  </a:lnTo>
                  <a:lnTo>
                    <a:pt x="1661" y="141"/>
                  </a:lnTo>
                  <a:lnTo>
                    <a:pt x="1647" y="141"/>
                  </a:lnTo>
                  <a:lnTo>
                    <a:pt x="1634" y="141"/>
                  </a:lnTo>
                  <a:lnTo>
                    <a:pt x="1616" y="141"/>
                  </a:lnTo>
                  <a:lnTo>
                    <a:pt x="1593" y="136"/>
                  </a:lnTo>
                  <a:lnTo>
                    <a:pt x="1575" y="127"/>
                  </a:lnTo>
                  <a:lnTo>
                    <a:pt x="1540" y="107"/>
                  </a:lnTo>
                  <a:lnTo>
                    <a:pt x="1535" y="112"/>
                  </a:lnTo>
                  <a:lnTo>
                    <a:pt x="1531" y="112"/>
                  </a:lnTo>
                  <a:lnTo>
                    <a:pt x="1526" y="122"/>
                  </a:lnTo>
                  <a:lnTo>
                    <a:pt x="1522" y="127"/>
                  </a:lnTo>
                  <a:lnTo>
                    <a:pt x="1517" y="127"/>
                  </a:lnTo>
                  <a:lnTo>
                    <a:pt x="1513" y="132"/>
                  </a:lnTo>
                  <a:lnTo>
                    <a:pt x="1499" y="141"/>
                  </a:lnTo>
                  <a:lnTo>
                    <a:pt x="1481" y="151"/>
                  </a:lnTo>
                  <a:lnTo>
                    <a:pt x="1464" y="151"/>
                  </a:lnTo>
                  <a:lnTo>
                    <a:pt x="1441" y="151"/>
                  </a:lnTo>
                  <a:lnTo>
                    <a:pt x="1432" y="146"/>
                  </a:lnTo>
                  <a:lnTo>
                    <a:pt x="1419" y="141"/>
                  </a:lnTo>
                  <a:lnTo>
                    <a:pt x="1414" y="136"/>
                  </a:lnTo>
                  <a:lnTo>
                    <a:pt x="1405" y="132"/>
                  </a:lnTo>
                  <a:lnTo>
                    <a:pt x="1405" y="127"/>
                  </a:lnTo>
                  <a:lnTo>
                    <a:pt x="1401" y="122"/>
                  </a:lnTo>
                  <a:lnTo>
                    <a:pt x="1419" y="122"/>
                  </a:lnTo>
                  <a:lnTo>
                    <a:pt x="1428" y="127"/>
                  </a:lnTo>
                  <a:lnTo>
                    <a:pt x="1437" y="127"/>
                  </a:lnTo>
                  <a:lnTo>
                    <a:pt x="1446" y="127"/>
                  </a:lnTo>
                  <a:lnTo>
                    <a:pt x="1450" y="122"/>
                  </a:lnTo>
                  <a:lnTo>
                    <a:pt x="1459" y="117"/>
                  </a:lnTo>
                  <a:lnTo>
                    <a:pt x="1468" y="107"/>
                  </a:lnTo>
                  <a:lnTo>
                    <a:pt x="1468" y="97"/>
                  </a:lnTo>
                  <a:lnTo>
                    <a:pt x="1468" y="93"/>
                  </a:lnTo>
                  <a:lnTo>
                    <a:pt x="1468" y="78"/>
                  </a:lnTo>
                  <a:lnTo>
                    <a:pt x="1468" y="68"/>
                  </a:lnTo>
                  <a:lnTo>
                    <a:pt x="1464" y="59"/>
                  </a:lnTo>
                  <a:lnTo>
                    <a:pt x="1455" y="59"/>
                  </a:lnTo>
                  <a:lnTo>
                    <a:pt x="1450" y="54"/>
                  </a:lnTo>
                  <a:lnTo>
                    <a:pt x="1441" y="54"/>
                  </a:lnTo>
                  <a:lnTo>
                    <a:pt x="1423" y="49"/>
                  </a:lnTo>
                  <a:lnTo>
                    <a:pt x="1405" y="54"/>
                  </a:lnTo>
                  <a:lnTo>
                    <a:pt x="1392" y="59"/>
                  </a:lnTo>
                  <a:lnTo>
                    <a:pt x="1378" y="59"/>
                  </a:lnTo>
                  <a:lnTo>
                    <a:pt x="1352" y="73"/>
                  </a:lnTo>
                  <a:lnTo>
                    <a:pt x="1329" y="83"/>
                  </a:lnTo>
                  <a:lnTo>
                    <a:pt x="1302" y="102"/>
                  </a:lnTo>
                  <a:lnTo>
                    <a:pt x="1284" y="122"/>
                  </a:lnTo>
                  <a:lnTo>
                    <a:pt x="1262" y="141"/>
                  </a:lnTo>
                  <a:lnTo>
                    <a:pt x="1222" y="180"/>
                  </a:lnTo>
                  <a:lnTo>
                    <a:pt x="1199" y="205"/>
                  </a:lnTo>
                  <a:lnTo>
                    <a:pt x="1177" y="224"/>
                  </a:lnTo>
                  <a:lnTo>
                    <a:pt x="1159" y="239"/>
                  </a:lnTo>
                  <a:lnTo>
                    <a:pt x="1132" y="258"/>
                  </a:lnTo>
                  <a:lnTo>
                    <a:pt x="1110" y="268"/>
                  </a:lnTo>
                  <a:lnTo>
                    <a:pt x="1088" y="273"/>
                  </a:lnTo>
                  <a:lnTo>
                    <a:pt x="1056" y="282"/>
                  </a:lnTo>
                  <a:lnTo>
                    <a:pt x="1043" y="282"/>
                  </a:lnTo>
                  <a:lnTo>
                    <a:pt x="1029" y="282"/>
                  </a:lnTo>
                  <a:lnTo>
                    <a:pt x="1007" y="282"/>
                  </a:lnTo>
                  <a:lnTo>
                    <a:pt x="989" y="282"/>
                  </a:lnTo>
                  <a:lnTo>
                    <a:pt x="985" y="287"/>
                  </a:lnTo>
                  <a:lnTo>
                    <a:pt x="971" y="292"/>
                  </a:lnTo>
                  <a:lnTo>
                    <a:pt x="967" y="292"/>
                  </a:lnTo>
                  <a:lnTo>
                    <a:pt x="962" y="307"/>
                  </a:lnTo>
                  <a:lnTo>
                    <a:pt x="967" y="336"/>
                  </a:lnTo>
                  <a:lnTo>
                    <a:pt x="953" y="331"/>
                  </a:lnTo>
                  <a:lnTo>
                    <a:pt x="940" y="326"/>
                  </a:lnTo>
                  <a:lnTo>
                    <a:pt x="931" y="321"/>
                  </a:lnTo>
                  <a:lnTo>
                    <a:pt x="922" y="307"/>
                  </a:lnTo>
                  <a:lnTo>
                    <a:pt x="913" y="297"/>
                  </a:lnTo>
                  <a:lnTo>
                    <a:pt x="904" y="287"/>
                  </a:lnTo>
                  <a:lnTo>
                    <a:pt x="891" y="258"/>
                  </a:lnTo>
                  <a:lnTo>
                    <a:pt x="891" y="248"/>
                  </a:lnTo>
                  <a:lnTo>
                    <a:pt x="886" y="239"/>
                  </a:lnTo>
                  <a:lnTo>
                    <a:pt x="882" y="229"/>
                  </a:lnTo>
                  <a:lnTo>
                    <a:pt x="877" y="224"/>
                  </a:lnTo>
                  <a:lnTo>
                    <a:pt x="877" y="248"/>
                  </a:lnTo>
                  <a:lnTo>
                    <a:pt x="873" y="278"/>
                  </a:lnTo>
                  <a:lnTo>
                    <a:pt x="868" y="292"/>
                  </a:lnTo>
                  <a:lnTo>
                    <a:pt x="864" y="307"/>
                  </a:lnTo>
                  <a:lnTo>
                    <a:pt x="850" y="326"/>
                  </a:lnTo>
                  <a:lnTo>
                    <a:pt x="837" y="351"/>
                  </a:lnTo>
                  <a:lnTo>
                    <a:pt x="823" y="370"/>
                  </a:lnTo>
                  <a:lnTo>
                    <a:pt x="801" y="389"/>
                  </a:lnTo>
                  <a:lnTo>
                    <a:pt x="783" y="399"/>
                  </a:lnTo>
                  <a:lnTo>
                    <a:pt x="770" y="404"/>
                  </a:lnTo>
                  <a:lnTo>
                    <a:pt x="756" y="409"/>
                  </a:lnTo>
                  <a:lnTo>
                    <a:pt x="729" y="419"/>
                  </a:lnTo>
                  <a:lnTo>
                    <a:pt x="716" y="424"/>
                  </a:lnTo>
                  <a:lnTo>
                    <a:pt x="707" y="428"/>
                  </a:lnTo>
                  <a:lnTo>
                    <a:pt x="698" y="438"/>
                  </a:lnTo>
                  <a:lnTo>
                    <a:pt x="694" y="438"/>
                  </a:lnTo>
                  <a:lnTo>
                    <a:pt x="694" y="448"/>
                  </a:lnTo>
                  <a:lnTo>
                    <a:pt x="694" y="453"/>
                  </a:lnTo>
                  <a:lnTo>
                    <a:pt x="698" y="472"/>
                  </a:lnTo>
                  <a:lnTo>
                    <a:pt x="694" y="477"/>
                  </a:lnTo>
                  <a:lnTo>
                    <a:pt x="689" y="477"/>
                  </a:lnTo>
                  <a:lnTo>
                    <a:pt x="680" y="472"/>
                  </a:lnTo>
                  <a:lnTo>
                    <a:pt x="671" y="472"/>
                  </a:lnTo>
                  <a:lnTo>
                    <a:pt x="667" y="462"/>
                  </a:lnTo>
                  <a:lnTo>
                    <a:pt x="667" y="453"/>
                  </a:lnTo>
                  <a:lnTo>
                    <a:pt x="662" y="448"/>
                  </a:lnTo>
                  <a:lnTo>
                    <a:pt x="667" y="424"/>
                  </a:lnTo>
                  <a:lnTo>
                    <a:pt x="667" y="419"/>
                  </a:lnTo>
                  <a:lnTo>
                    <a:pt x="671" y="414"/>
                  </a:lnTo>
                  <a:lnTo>
                    <a:pt x="676" y="404"/>
                  </a:lnTo>
                  <a:lnTo>
                    <a:pt x="649" y="385"/>
                  </a:lnTo>
                  <a:lnTo>
                    <a:pt x="640" y="370"/>
                  </a:lnTo>
                  <a:lnTo>
                    <a:pt x="635" y="360"/>
                  </a:lnTo>
                  <a:lnTo>
                    <a:pt x="631" y="355"/>
                  </a:lnTo>
                  <a:lnTo>
                    <a:pt x="613" y="321"/>
                  </a:lnTo>
                  <a:lnTo>
                    <a:pt x="595" y="287"/>
                  </a:lnTo>
                  <a:lnTo>
                    <a:pt x="591" y="273"/>
                  </a:lnTo>
                  <a:lnTo>
                    <a:pt x="573" y="258"/>
                  </a:lnTo>
                  <a:lnTo>
                    <a:pt x="564" y="243"/>
                  </a:lnTo>
                  <a:lnTo>
                    <a:pt x="550" y="239"/>
                  </a:lnTo>
                  <a:lnTo>
                    <a:pt x="528" y="229"/>
                  </a:lnTo>
                  <a:lnTo>
                    <a:pt x="519" y="229"/>
                  </a:lnTo>
                  <a:lnTo>
                    <a:pt x="514" y="229"/>
                  </a:lnTo>
                  <a:lnTo>
                    <a:pt x="510" y="229"/>
                  </a:lnTo>
                  <a:lnTo>
                    <a:pt x="514" y="219"/>
                  </a:lnTo>
                  <a:lnTo>
                    <a:pt x="519" y="209"/>
                  </a:lnTo>
                  <a:lnTo>
                    <a:pt x="528" y="205"/>
                  </a:lnTo>
                  <a:lnTo>
                    <a:pt x="532" y="200"/>
                  </a:lnTo>
                  <a:lnTo>
                    <a:pt x="550" y="190"/>
                  </a:lnTo>
                  <a:lnTo>
                    <a:pt x="573" y="190"/>
                  </a:lnTo>
                  <a:lnTo>
                    <a:pt x="582" y="190"/>
                  </a:lnTo>
                  <a:lnTo>
                    <a:pt x="595" y="195"/>
                  </a:lnTo>
                  <a:lnTo>
                    <a:pt x="604" y="200"/>
                  </a:lnTo>
                  <a:lnTo>
                    <a:pt x="617" y="205"/>
                  </a:lnTo>
                  <a:lnTo>
                    <a:pt x="626" y="209"/>
                  </a:lnTo>
                  <a:lnTo>
                    <a:pt x="635" y="224"/>
                  </a:lnTo>
                  <a:lnTo>
                    <a:pt x="649" y="239"/>
                  </a:lnTo>
                  <a:lnTo>
                    <a:pt x="658" y="229"/>
                  </a:lnTo>
                  <a:lnTo>
                    <a:pt x="667" y="224"/>
                  </a:lnTo>
                  <a:lnTo>
                    <a:pt x="680" y="224"/>
                  </a:lnTo>
                  <a:lnTo>
                    <a:pt x="694" y="219"/>
                  </a:lnTo>
                  <a:lnTo>
                    <a:pt x="702" y="219"/>
                  </a:lnTo>
                  <a:lnTo>
                    <a:pt x="711" y="219"/>
                  </a:lnTo>
                  <a:lnTo>
                    <a:pt x="738" y="224"/>
                  </a:lnTo>
                  <a:lnTo>
                    <a:pt x="752" y="229"/>
                  </a:lnTo>
                  <a:lnTo>
                    <a:pt x="765" y="243"/>
                  </a:lnTo>
                  <a:lnTo>
                    <a:pt x="770" y="248"/>
                  </a:lnTo>
                  <a:lnTo>
                    <a:pt x="774" y="258"/>
                  </a:lnTo>
                  <a:lnTo>
                    <a:pt x="779" y="268"/>
                  </a:lnTo>
                  <a:lnTo>
                    <a:pt x="779" y="273"/>
                  </a:lnTo>
                  <a:lnTo>
                    <a:pt x="774" y="287"/>
                  </a:lnTo>
                  <a:lnTo>
                    <a:pt x="770" y="282"/>
                  </a:lnTo>
                  <a:lnTo>
                    <a:pt x="765" y="278"/>
                  </a:lnTo>
                  <a:lnTo>
                    <a:pt x="752" y="278"/>
                  </a:lnTo>
                  <a:lnTo>
                    <a:pt x="738" y="278"/>
                  </a:lnTo>
                  <a:lnTo>
                    <a:pt x="725" y="282"/>
                  </a:lnTo>
                  <a:lnTo>
                    <a:pt x="716" y="287"/>
                  </a:lnTo>
                  <a:lnTo>
                    <a:pt x="711" y="292"/>
                  </a:lnTo>
                  <a:lnTo>
                    <a:pt x="698" y="312"/>
                  </a:lnTo>
                  <a:lnTo>
                    <a:pt x="694" y="321"/>
                  </a:lnTo>
                  <a:lnTo>
                    <a:pt x="694" y="326"/>
                  </a:lnTo>
                  <a:lnTo>
                    <a:pt x="694" y="336"/>
                  </a:lnTo>
                  <a:lnTo>
                    <a:pt x="698" y="341"/>
                  </a:lnTo>
                  <a:lnTo>
                    <a:pt x="702" y="355"/>
                  </a:lnTo>
                  <a:lnTo>
                    <a:pt x="711" y="370"/>
                  </a:lnTo>
                  <a:lnTo>
                    <a:pt x="716" y="370"/>
                  </a:lnTo>
                  <a:lnTo>
                    <a:pt x="725" y="380"/>
                  </a:lnTo>
                  <a:lnTo>
                    <a:pt x="734" y="385"/>
                  </a:lnTo>
                  <a:lnTo>
                    <a:pt x="743" y="385"/>
                  </a:lnTo>
                  <a:lnTo>
                    <a:pt x="761" y="385"/>
                  </a:lnTo>
                  <a:lnTo>
                    <a:pt x="783" y="380"/>
                  </a:lnTo>
                  <a:lnTo>
                    <a:pt x="797" y="370"/>
                  </a:lnTo>
                  <a:lnTo>
                    <a:pt x="810" y="355"/>
                  </a:lnTo>
                  <a:lnTo>
                    <a:pt x="823" y="341"/>
                  </a:lnTo>
                  <a:lnTo>
                    <a:pt x="837" y="321"/>
                  </a:lnTo>
                  <a:lnTo>
                    <a:pt x="846" y="307"/>
                  </a:lnTo>
                  <a:lnTo>
                    <a:pt x="855" y="292"/>
                  </a:lnTo>
                  <a:lnTo>
                    <a:pt x="859" y="268"/>
                  </a:lnTo>
                  <a:lnTo>
                    <a:pt x="859" y="248"/>
                  </a:lnTo>
                  <a:lnTo>
                    <a:pt x="855" y="243"/>
                  </a:lnTo>
                  <a:lnTo>
                    <a:pt x="850" y="243"/>
                  </a:lnTo>
                  <a:lnTo>
                    <a:pt x="846" y="243"/>
                  </a:lnTo>
                  <a:lnTo>
                    <a:pt x="837" y="253"/>
                  </a:lnTo>
                  <a:lnTo>
                    <a:pt x="832" y="253"/>
                  </a:lnTo>
                  <a:lnTo>
                    <a:pt x="828" y="248"/>
                  </a:lnTo>
                  <a:lnTo>
                    <a:pt x="832" y="239"/>
                  </a:lnTo>
                  <a:lnTo>
                    <a:pt x="841" y="224"/>
                  </a:lnTo>
                  <a:lnTo>
                    <a:pt x="846" y="209"/>
                  </a:lnTo>
                  <a:lnTo>
                    <a:pt x="850" y="195"/>
                  </a:lnTo>
                  <a:lnTo>
                    <a:pt x="850" y="180"/>
                  </a:lnTo>
                  <a:lnTo>
                    <a:pt x="846" y="161"/>
                  </a:lnTo>
                  <a:lnTo>
                    <a:pt x="846" y="146"/>
                  </a:lnTo>
                  <a:lnTo>
                    <a:pt x="837" y="132"/>
                  </a:lnTo>
                  <a:lnTo>
                    <a:pt x="832" y="122"/>
                  </a:lnTo>
                  <a:lnTo>
                    <a:pt x="819" y="107"/>
                  </a:lnTo>
                  <a:lnTo>
                    <a:pt x="801" y="83"/>
                  </a:lnTo>
                  <a:lnTo>
                    <a:pt x="774" y="63"/>
                  </a:lnTo>
                  <a:lnTo>
                    <a:pt x="770" y="68"/>
                  </a:lnTo>
                  <a:lnTo>
                    <a:pt x="770" y="73"/>
                  </a:lnTo>
                  <a:lnTo>
                    <a:pt x="770" y="83"/>
                  </a:lnTo>
                  <a:lnTo>
                    <a:pt x="770" y="97"/>
                  </a:lnTo>
                  <a:lnTo>
                    <a:pt x="770" y="107"/>
                  </a:lnTo>
                  <a:lnTo>
                    <a:pt x="761" y="122"/>
                  </a:lnTo>
                  <a:lnTo>
                    <a:pt x="756" y="127"/>
                  </a:lnTo>
                  <a:lnTo>
                    <a:pt x="756" y="136"/>
                  </a:lnTo>
                  <a:lnTo>
                    <a:pt x="743" y="141"/>
                  </a:lnTo>
                  <a:lnTo>
                    <a:pt x="729" y="151"/>
                  </a:lnTo>
                  <a:lnTo>
                    <a:pt x="716" y="151"/>
                  </a:lnTo>
                  <a:lnTo>
                    <a:pt x="716" y="136"/>
                  </a:lnTo>
                  <a:lnTo>
                    <a:pt x="711" y="122"/>
                  </a:lnTo>
                  <a:lnTo>
                    <a:pt x="711" y="107"/>
                  </a:lnTo>
                  <a:lnTo>
                    <a:pt x="702" y="93"/>
                  </a:lnTo>
                  <a:lnTo>
                    <a:pt x="694" y="78"/>
                  </a:lnTo>
                  <a:lnTo>
                    <a:pt x="689" y="68"/>
                  </a:lnTo>
                  <a:lnTo>
                    <a:pt x="680" y="59"/>
                  </a:lnTo>
                  <a:lnTo>
                    <a:pt x="667" y="49"/>
                  </a:lnTo>
                  <a:lnTo>
                    <a:pt x="662" y="44"/>
                  </a:lnTo>
                  <a:lnTo>
                    <a:pt x="649" y="44"/>
                  </a:lnTo>
                  <a:lnTo>
                    <a:pt x="640" y="39"/>
                  </a:lnTo>
                  <a:lnTo>
                    <a:pt x="635" y="44"/>
                  </a:lnTo>
                  <a:lnTo>
                    <a:pt x="631" y="44"/>
                  </a:lnTo>
                  <a:lnTo>
                    <a:pt x="626" y="44"/>
                  </a:lnTo>
                  <a:lnTo>
                    <a:pt x="622" y="49"/>
                  </a:lnTo>
                  <a:lnTo>
                    <a:pt x="622" y="59"/>
                  </a:lnTo>
                  <a:lnTo>
                    <a:pt x="617" y="73"/>
                  </a:lnTo>
                  <a:lnTo>
                    <a:pt x="622" y="88"/>
                  </a:lnTo>
                  <a:lnTo>
                    <a:pt x="631" y="102"/>
                  </a:lnTo>
                  <a:lnTo>
                    <a:pt x="640" y="112"/>
                  </a:lnTo>
                  <a:lnTo>
                    <a:pt x="667" y="136"/>
                  </a:lnTo>
                  <a:lnTo>
                    <a:pt x="640" y="136"/>
                  </a:lnTo>
                  <a:lnTo>
                    <a:pt x="613" y="132"/>
                  </a:lnTo>
                  <a:lnTo>
                    <a:pt x="586" y="136"/>
                  </a:lnTo>
                  <a:lnTo>
                    <a:pt x="573" y="141"/>
                  </a:lnTo>
                  <a:lnTo>
                    <a:pt x="559" y="141"/>
                  </a:lnTo>
                  <a:lnTo>
                    <a:pt x="559" y="132"/>
                  </a:lnTo>
                  <a:lnTo>
                    <a:pt x="564" y="122"/>
                  </a:lnTo>
                  <a:lnTo>
                    <a:pt x="568" y="107"/>
                  </a:lnTo>
                  <a:lnTo>
                    <a:pt x="568" y="102"/>
                  </a:lnTo>
                  <a:lnTo>
                    <a:pt x="564" y="97"/>
                  </a:lnTo>
                  <a:lnTo>
                    <a:pt x="559" y="93"/>
                  </a:lnTo>
                  <a:lnTo>
                    <a:pt x="555" y="83"/>
                  </a:lnTo>
                  <a:lnTo>
                    <a:pt x="546" y="78"/>
                  </a:lnTo>
                  <a:lnTo>
                    <a:pt x="532" y="73"/>
                  </a:lnTo>
                  <a:lnTo>
                    <a:pt x="514" y="83"/>
                  </a:lnTo>
                  <a:lnTo>
                    <a:pt x="501" y="93"/>
                  </a:lnTo>
                  <a:lnTo>
                    <a:pt x="483" y="107"/>
                  </a:lnTo>
                  <a:lnTo>
                    <a:pt x="470" y="127"/>
                  </a:lnTo>
                  <a:lnTo>
                    <a:pt x="461" y="141"/>
                  </a:lnTo>
                  <a:lnTo>
                    <a:pt x="452" y="156"/>
                  </a:lnTo>
                  <a:lnTo>
                    <a:pt x="434" y="190"/>
                  </a:lnTo>
                  <a:lnTo>
                    <a:pt x="420" y="239"/>
                  </a:lnTo>
                  <a:lnTo>
                    <a:pt x="434" y="263"/>
                  </a:lnTo>
                  <a:lnTo>
                    <a:pt x="447" y="282"/>
                  </a:lnTo>
                  <a:lnTo>
                    <a:pt x="461" y="302"/>
                  </a:lnTo>
                  <a:lnTo>
                    <a:pt x="479" y="316"/>
                  </a:lnTo>
                  <a:lnTo>
                    <a:pt x="514" y="346"/>
                  </a:lnTo>
                  <a:lnTo>
                    <a:pt x="550" y="370"/>
                  </a:lnTo>
                  <a:lnTo>
                    <a:pt x="550" y="375"/>
                  </a:lnTo>
                  <a:lnTo>
                    <a:pt x="550" y="380"/>
                  </a:lnTo>
                  <a:lnTo>
                    <a:pt x="546" y="389"/>
                  </a:lnTo>
                  <a:lnTo>
                    <a:pt x="541" y="394"/>
                  </a:lnTo>
                  <a:lnTo>
                    <a:pt x="537" y="404"/>
                  </a:lnTo>
                  <a:lnTo>
                    <a:pt x="537" y="419"/>
                  </a:lnTo>
                  <a:lnTo>
                    <a:pt x="537" y="433"/>
                  </a:lnTo>
                  <a:lnTo>
                    <a:pt x="546" y="443"/>
                  </a:lnTo>
                  <a:lnTo>
                    <a:pt x="550" y="453"/>
                  </a:lnTo>
                  <a:lnTo>
                    <a:pt x="564" y="462"/>
                  </a:lnTo>
                  <a:lnTo>
                    <a:pt x="573" y="467"/>
                  </a:lnTo>
                  <a:lnTo>
                    <a:pt x="577" y="472"/>
                  </a:lnTo>
                  <a:lnTo>
                    <a:pt x="591" y="472"/>
                  </a:lnTo>
                  <a:lnTo>
                    <a:pt x="600" y="472"/>
                  </a:lnTo>
                  <a:lnTo>
                    <a:pt x="604" y="472"/>
                  </a:lnTo>
                  <a:lnTo>
                    <a:pt x="617" y="472"/>
                  </a:lnTo>
                  <a:lnTo>
                    <a:pt x="613" y="482"/>
                  </a:lnTo>
                  <a:lnTo>
                    <a:pt x="604" y="487"/>
                  </a:lnTo>
                  <a:lnTo>
                    <a:pt x="600" y="497"/>
                  </a:lnTo>
                  <a:lnTo>
                    <a:pt x="591" y="501"/>
                  </a:lnTo>
                  <a:lnTo>
                    <a:pt x="582" y="506"/>
                  </a:lnTo>
                  <a:lnTo>
                    <a:pt x="573" y="511"/>
                  </a:lnTo>
                  <a:lnTo>
                    <a:pt x="555" y="521"/>
                  </a:lnTo>
                  <a:lnTo>
                    <a:pt x="541" y="521"/>
                  </a:lnTo>
                  <a:lnTo>
                    <a:pt x="528" y="516"/>
                  </a:lnTo>
                  <a:lnTo>
                    <a:pt x="523" y="511"/>
                  </a:lnTo>
                  <a:lnTo>
                    <a:pt x="514" y="501"/>
                  </a:lnTo>
                  <a:lnTo>
                    <a:pt x="506" y="497"/>
                  </a:lnTo>
                  <a:lnTo>
                    <a:pt x="501" y="487"/>
                  </a:lnTo>
                  <a:lnTo>
                    <a:pt x="492" y="482"/>
                  </a:lnTo>
                  <a:lnTo>
                    <a:pt x="488" y="472"/>
                  </a:lnTo>
                  <a:lnTo>
                    <a:pt x="483" y="458"/>
                  </a:lnTo>
                  <a:lnTo>
                    <a:pt x="483" y="443"/>
                  </a:lnTo>
                  <a:lnTo>
                    <a:pt x="483" y="433"/>
                  </a:lnTo>
                  <a:lnTo>
                    <a:pt x="483" y="419"/>
                  </a:lnTo>
                  <a:lnTo>
                    <a:pt x="488" y="404"/>
                  </a:lnTo>
                  <a:lnTo>
                    <a:pt x="488" y="389"/>
                  </a:lnTo>
                  <a:lnTo>
                    <a:pt x="483" y="380"/>
                  </a:lnTo>
                  <a:lnTo>
                    <a:pt x="479" y="365"/>
                  </a:lnTo>
                  <a:lnTo>
                    <a:pt x="465" y="346"/>
                  </a:lnTo>
                  <a:lnTo>
                    <a:pt x="452" y="326"/>
                  </a:lnTo>
                  <a:lnTo>
                    <a:pt x="443" y="321"/>
                  </a:lnTo>
                  <a:lnTo>
                    <a:pt x="434" y="312"/>
                  </a:lnTo>
                  <a:lnTo>
                    <a:pt x="425" y="307"/>
                  </a:lnTo>
                  <a:lnTo>
                    <a:pt x="412" y="302"/>
                  </a:lnTo>
                  <a:lnTo>
                    <a:pt x="407" y="307"/>
                  </a:lnTo>
                  <a:lnTo>
                    <a:pt x="403" y="331"/>
                  </a:lnTo>
                  <a:lnTo>
                    <a:pt x="403" y="355"/>
                  </a:lnTo>
                  <a:lnTo>
                    <a:pt x="407" y="375"/>
                  </a:lnTo>
                  <a:lnTo>
                    <a:pt x="412" y="399"/>
                  </a:lnTo>
                  <a:lnTo>
                    <a:pt x="420" y="419"/>
                  </a:lnTo>
                  <a:lnTo>
                    <a:pt x="425" y="438"/>
                  </a:lnTo>
                  <a:lnTo>
                    <a:pt x="438" y="453"/>
                  </a:lnTo>
                  <a:lnTo>
                    <a:pt x="452" y="472"/>
                  </a:lnTo>
                  <a:lnTo>
                    <a:pt x="470" y="487"/>
                  </a:lnTo>
                  <a:lnTo>
                    <a:pt x="492" y="506"/>
                  </a:lnTo>
                  <a:lnTo>
                    <a:pt x="514" y="521"/>
                  </a:lnTo>
                  <a:lnTo>
                    <a:pt x="537" y="535"/>
                  </a:lnTo>
                  <a:lnTo>
                    <a:pt x="559" y="555"/>
                  </a:lnTo>
                  <a:lnTo>
                    <a:pt x="568" y="565"/>
                  </a:lnTo>
                  <a:lnTo>
                    <a:pt x="573" y="570"/>
                  </a:lnTo>
                  <a:lnTo>
                    <a:pt x="582" y="584"/>
                  </a:lnTo>
                  <a:lnTo>
                    <a:pt x="586" y="599"/>
                  </a:lnTo>
                  <a:lnTo>
                    <a:pt x="591" y="613"/>
                  </a:lnTo>
                  <a:lnTo>
                    <a:pt x="591" y="633"/>
                  </a:lnTo>
                  <a:lnTo>
                    <a:pt x="595" y="638"/>
                  </a:lnTo>
                  <a:lnTo>
                    <a:pt x="595" y="643"/>
                  </a:lnTo>
                  <a:lnTo>
                    <a:pt x="591" y="647"/>
                  </a:lnTo>
                  <a:lnTo>
                    <a:pt x="582" y="643"/>
                  </a:lnTo>
                  <a:lnTo>
                    <a:pt x="564" y="643"/>
                  </a:lnTo>
                  <a:lnTo>
                    <a:pt x="550" y="638"/>
                  </a:lnTo>
                  <a:lnTo>
                    <a:pt x="541" y="633"/>
                  </a:lnTo>
                  <a:lnTo>
                    <a:pt x="523" y="628"/>
                  </a:lnTo>
                  <a:lnTo>
                    <a:pt x="519" y="618"/>
                  </a:lnTo>
                  <a:lnTo>
                    <a:pt x="510" y="608"/>
                  </a:lnTo>
                  <a:lnTo>
                    <a:pt x="492" y="584"/>
                  </a:lnTo>
                  <a:lnTo>
                    <a:pt x="479" y="565"/>
                  </a:lnTo>
                  <a:lnTo>
                    <a:pt x="465" y="535"/>
                  </a:lnTo>
                  <a:lnTo>
                    <a:pt x="447" y="511"/>
                  </a:lnTo>
                  <a:lnTo>
                    <a:pt x="434" y="492"/>
                  </a:lnTo>
                  <a:lnTo>
                    <a:pt x="420" y="477"/>
                  </a:lnTo>
                  <a:lnTo>
                    <a:pt x="403" y="462"/>
                  </a:lnTo>
                  <a:lnTo>
                    <a:pt x="385" y="458"/>
                  </a:lnTo>
                  <a:lnTo>
                    <a:pt x="367" y="448"/>
                  </a:lnTo>
                  <a:lnTo>
                    <a:pt x="344" y="443"/>
                  </a:lnTo>
                  <a:lnTo>
                    <a:pt x="326" y="438"/>
                  </a:lnTo>
                  <a:lnTo>
                    <a:pt x="304" y="438"/>
                  </a:lnTo>
                  <a:lnTo>
                    <a:pt x="282" y="443"/>
                  </a:lnTo>
                  <a:lnTo>
                    <a:pt x="277" y="448"/>
                  </a:lnTo>
                  <a:lnTo>
                    <a:pt x="282" y="462"/>
                  </a:lnTo>
                  <a:lnTo>
                    <a:pt x="286" y="472"/>
                  </a:lnTo>
                  <a:lnTo>
                    <a:pt x="295" y="482"/>
                  </a:lnTo>
                  <a:lnTo>
                    <a:pt x="300" y="492"/>
                  </a:lnTo>
                  <a:lnTo>
                    <a:pt x="317" y="506"/>
                  </a:lnTo>
                  <a:lnTo>
                    <a:pt x="335" y="521"/>
                  </a:lnTo>
                  <a:lnTo>
                    <a:pt x="349" y="531"/>
                  </a:lnTo>
                  <a:lnTo>
                    <a:pt x="358" y="531"/>
                  </a:lnTo>
                  <a:lnTo>
                    <a:pt x="371" y="531"/>
                  </a:lnTo>
                  <a:lnTo>
                    <a:pt x="385" y="531"/>
                  </a:lnTo>
                  <a:lnTo>
                    <a:pt x="398" y="531"/>
                  </a:lnTo>
                  <a:lnTo>
                    <a:pt x="407" y="526"/>
                  </a:lnTo>
                  <a:lnTo>
                    <a:pt x="420" y="531"/>
                  </a:lnTo>
                  <a:lnTo>
                    <a:pt x="434" y="531"/>
                  </a:lnTo>
                  <a:lnTo>
                    <a:pt x="443" y="535"/>
                  </a:lnTo>
                  <a:lnTo>
                    <a:pt x="447" y="545"/>
                  </a:lnTo>
                  <a:lnTo>
                    <a:pt x="456" y="550"/>
                  </a:lnTo>
                  <a:lnTo>
                    <a:pt x="461" y="560"/>
                  </a:lnTo>
                  <a:lnTo>
                    <a:pt x="470" y="570"/>
                  </a:lnTo>
                  <a:lnTo>
                    <a:pt x="474" y="579"/>
                  </a:lnTo>
                  <a:lnTo>
                    <a:pt x="479" y="589"/>
                  </a:lnTo>
                  <a:lnTo>
                    <a:pt x="479" y="604"/>
                  </a:lnTo>
                  <a:lnTo>
                    <a:pt x="470" y="623"/>
                  </a:lnTo>
                  <a:lnTo>
                    <a:pt x="465" y="633"/>
                  </a:lnTo>
                  <a:lnTo>
                    <a:pt x="461" y="643"/>
                  </a:lnTo>
                  <a:lnTo>
                    <a:pt x="456" y="652"/>
                  </a:lnTo>
                  <a:lnTo>
                    <a:pt x="447" y="662"/>
                  </a:lnTo>
                  <a:lnTo>
                    <a:pt x="443" y="667"/>
                  </a:lnTo>
                  <a:lnTo>
                    <a:pt x="434" y="672"/>
                  </a:lnTo>
                  <a:lnTo>
                    <a:pt x="434" y="662"/>
                  </a:lnTo>
                  <a:lnTo>
                    <a:pt x="434" y="652"/>
                  </a:lnTo>
                  <a:lnTo>
                    <a:pt x="434" y="643"/>
                  </a:lnTo>
                  <a:lnTo>
                    <a:pt x="434" y="628"/>
                  </a:lnTo>
                  <a:lnTo>
                    <a:pt x="429" y="623"/>
                  </a:lnTo>
                  <a:lnTo>
                    <a:pt x="425" y="613"/>
                  </a:lnTo>
                  <a:lnTo>
                    <a:pt x="420" y="599"/>
                  </a:lnTo>
                  <a:lnTo>
                    <a:pt x="407" y="594"/>
                  </a:lnTo>
                  <a:lnTo>
                    <a:pt x="398" y="584"/>
                  </a:lnTo>
                  <a:lnTo>
                    <a:pt x="385" y="584"/>
                  </a:lnTo>
                  <a:lnTo>
                    <a:pt x="376" y="584"/>
                  </a:lnTo>
                  <a:lnTo>
                    <a:pt x="371" y="584"/>
                  </a:lnTo>
                  <a:lnTo>
                    <a:pt x="362" y="589"/>
                  </a:lnTo>
                  <a:lnTo>
                    <a:pt x="358" y="594"/>
                  </a:lnTo>
                  <a:lnTo>
                    <a:pt x="349" y="599"/>
                  </a:lnTo>
                  <a:lnTo>
                    <a:pt x="344" y="599"/>
                  </a:lnTo>
                  <a:lnTo>
                    <a:pt x="340" y="599"/>
                  </a:lnTo>
                  <a:lnTo>
                    <a:pt x="317" y="560"/>
                  </a:lnTo>
                  <a:lnTo>
                    <a:pt x="291" y="521"/>
                  </a:lnTo>
                  <a:lnTo>
                    <a:pt x="277" y="501"/>
                  </a:lnTo>
                  <a:lnTo>
                    <a:pt x="259" y="487"/>
                  </a:lnTo>
                  <a:lnTo>
                    <a:pt x="241" y="472"/>
                  </a:lnTo>
                  <a:lnTo>
                    <a:pt x="219" y="458"/>
                  </a:lnTo>
                  <a:lnTo>
                    <a:pt x="179" y="472"/>
                  </a:lnTo>
                  <a:lnTo>
                    <a:pt x="143" y="492"/>
                  </a:lnTo>
                  <a:lnTo>
                    <a:pt x="129" y="501"/>
                  </a:lnTo>
                  <a:lnTo>
                    <a:pt x="116" y="511"/>
                  </a:lnTo>
                  <a:lnTo>
                    <a:pt x="98" y="531"/>
                  </a:lnTo>
                  <a:lnTo>
                    <a:pt x="85" y="545"/>
                  </a:lnTo>
                  <a:lnTo>
                    <a:pt x="76" y="565"/>
                  </a:lnTo>
                  <a:lnTo>
                    <a:pt x="71" y="579"/>
                  </a:lnTo>
                  <a:lnTo>
                    <a:pt x="71" y="594"/>
                  </a:lnTo>
                  <a:lnTo>
                    <a:pt x="76" y="604"/>
                  </a:lnTo>
                  <a:lnTo>
                    <a:pt x="85" y="613"/>
                  </a:lnTo>
                  <a:lnTo>
                    <a:pt x="89" y="613"/>
                  </a:lnTo>
                  <a:lnTo>
                    <a:pt x="94" y="618"/>
                  </a:lnTo>
                  <a:lnTo>
                    <a:pt x="98" y="618"/>
                  </a:lnTo>
                  <a:lnTo>
                    <a:pt x="112" y="613"/>
                  </a:lnTo>
                  <a:lnTo>
                    <a:pt x="121" y="613"/>
                  </a:lnTo>
                  <a:lnTo>
                    <a:pt x="134" y="608"/>
                  </a:lnTo>
                  <a:lnTo>
                    <a:pt x="129" y="623"/>
                  </a:lnTo>
                  <a:lnTo>
                    <a:pt x="125" y="638"/>
                  </a:lnTo>
                  <a:lnTo>
                    <a:pt x="121" y="667"/>
                  </a:lnTo>
                  <a:lnTo>
                    <a:pt x="125" y="696"/>
                  </a:lnTo>
                  <a:lnTo>
                    <a:pt x="125" y="725"/>
                  </a:lnTo>
                  <a:lnTo>
                    <a:pt x="103" y="696"/>
                  </a:lnTo>
                  <a:lnTo>
                    <a:pt x="94" y="686"/>
                  </a:lnTo>
                  <a:lnTo>
                    <a:pt x="80" y="677"/>
                  </a:lnTo>
                  <a:lnTo>
                    <a:pt x="71" y="672"/>
                  </a:lnTo>
                  <a:lnTo>
                    <a:pt x="58" y="677"/>
                  </a:lnTo>
                  <a:lnTo>
                    <a:pt x="53" y="677"/>
                  </a:lnTo>
                  <a:lnTo>
                    <a:pt x="44" y="677"/>
                  </a:lnTo>
                  <a:lnTo>
                    <a:pt x="40" y="681"/>
                  </a:lnTo>
                  <a:lnTo>
                    <a:pt x="40" y="686"/>
                  </a:lnTo>
                  <a:lnTo>
                    <a:pt x="40" y="696"/>
                  </a:lnTo>
                  <a:lnTo>
                    <a:pt x="35" y="696"/>
                  </a:lnTo>
                  <a:lnTo>
                    <a:pt x="40" y="711"/>
                  </a:lnTo>
                  <a:lnTo>
                    <a:pt x="40" y="720"/>
                  </a:lnTo>
                  <a:lnTo>
                    <a:pt x="44" y="725"/>
                  </a:lnTo>
                  <a:lnTo>
                    <a:pt x="53" y="740"/>
                  </a:lnTo>
                  <a:lnTo>
                    <a:pt x="62" y="750"/>
                  </a:lnTo>
                  <a:lnTo>
                    <a:pt x="71" y="759"/>
                  </a:lnTo>
                  <a:lnTo>
                    <a:pt x="85" y="764"/>
                  </a:lnTo>
                  <a:lnTo>
                    <a:pt x="98" y="774"/>
                  </a:lnTo>
                  <a:lnTo>
                    <a:pt x="112" y="774"/>
                  </a:lnTo>
                  <a:lnTo>
                    <a:pt x="125" y="779"/>
                  </a:lnTo>
                  <a:lnTo>
                    <a:pt x="138" y="779"/>
                  </a:lnTo>
                  <a:lnTo>
                    <a:pt x="138" y="793"/>
                  </a:lnTo>
                  <a:lnTo>
                    <a:pt x="134" y="808"/>
                  </a:lnTo>
                  <a:lnTo>
                    <a:pt x="125" y="823"/>
                  </a:lnTo>
                  <a:lnTo>
                    <a:pt x="116" y="827"/>
                  </a:lnTo>
                  <a:lnTo>
                    <a:pt x="112" y="827"/>
                  </a:lnTo>
                  <a:lnTo>
                    <a:pt x="98" y="837"/>
                  </a:lnTo>
                  <a:lnTo>
                    <a:pt x="89" y="837"/>
                  </a:lnTo>
                  <a:lnTo>
                    <a:pt x="76" y="837"/>
                  </a:lnTo>
                  <a:lnTo>
                    <a:pt x="67" y="842"/>
                  </a:lnTo>
                  <a:lnTo>
                    <a:pt x="62" y="842"/>
                  </a:lnTo>
                  <a:lnTo>
                    <a:pt x="58" y="842"/>
                  </a:lnTo>
                  <a:lnTo>
                    <a:pt x="76" y="871"/>
                  </a:lnTo>
                  <a:lnTo>
                    <a:pt x="98" y="891"/>
                  </a:lnTo>
                  <a:lnTo>
                    <a:pt x="112" y="905"/>
                  </a:lnTo>
                  <a:lnTo>
                    <a:pt x="121" y="910"/>
                  </a:lnTo>
                  <a:lnTo>
                    <a:pt x="134" y="920"/>
                  </a:lnTo>
                  <a:lnTo>
                    <a:pt x="147" y="925"/>
                  </a:lnTo>
                  <a:lnTo>
                    <a:pt x="165" y="925"/>
                  </a:lnTo>
                  <a:lnTo>
                    <a:pt x="179" y="925"/>
                  </a:lnTo>
                  <a:lnTo>
                    <a:pt x="192" y="925"/>
                  </a:lnTo>
                  <a:lnTo>
                    <a:pt x="206" y="915"/>
                  </a:lnTo>
                  <a:lnTo>
                    <a:pt x="219" y="905"/>
                  </a:lnTo>
                  <a:lnTo>
                    <a:pt x="228" y="900"/>
                  </a:lnTo>
                  <a:lnTo>
                    <a:pt x="232" y="905"/>
                  </a:lnTo>
                  <a:lnTo>
                    <a:pt x="232" y="910"/>
                  </a:lnTo>
                  <a:lnTo>
                    <a:pt x="223" y="920"/>
                  </a:lnTo>
                  <a:lnTo>
                    <a:pt x="223" y="925"/>
                  </a:lnTo>
                  <a:lnTo>
                    <a:pt x="223" y="930"/>
                  </a:lnTo>
                  <a:lnTo>
                    <a:pt x="228" y="935"/>
                  </a:lnTo>
                  <a:lnTo>
                    <a:pt x="246" y="935"/>
                  </a:lnTo>
                  <a:lnTo>
                    <a:pt x="268" y="930"/>
                  </a:lnTo>
                  <a:lnTo>
                    <a:pt x="282" y="920"/>
                  </a:lnTo>
                  <a:lnTo>
                    <a:pt x="300" y="910"/>
                  </a:lnTo>
                  <a:lnTo>
                    <a:pt x="313" y="896"/>
                  </a:lnTo>
                  <a:lnTo>
                    <a:pt x="326" y="881"/>
                  </a:lnTo>
                  <a:lnTo>
                    <a:pt x="340" y="866"/>
                  </a:lnTo>
                  <a:lnTo>
                    <a:pt x="349" y="852"/>
                  </a:lnTo>
                  <a:lnTo>
                    <a:pt x="353" y="827"/>
                  </a:lnTo>
                  <a:lnTo>
                    <a:pt x="353" y="808"/>
                  </a:lnTo>
                  <a:lnTo>
                    <a:pt x="353" y="798"/>
                  </a:lnTo>
                  <a:lnTo>
                    <a:pt x="349" y="793"/>
                  </a:lnTo>
                  <a:lnTo>
                    <a:pt x="340" y="779"/>
                  </a:lnTo>
                  <a:lnTo>
                    <a:pt x="340" y="774"/>
                  </a:lnTo>
                  <a:lnTo>
                    <a:pt x="326" y="764"/>
                  </a:lnTo>
                  <a:lnTo>
                    <a:pt x="313" y="759"/>
                  </a:lnTo>
                  <a:lnTo>
                    <a:pt x="309" y="759"/>
                  </a:lnTo>
                  <a:lnTo>
                    <a:pt x="300" y="759"/>
                  </a:lnTo>
                  <a:lnTo>
                    <a:pt x="295" y="759"/>
                  </a:lnTo>
                  <a:lnTo>
                    <a:pt x="286" y="759"/>
                  </a:lnTo>
                  <a:lnTo>
                    <a:pt x="268" y="774"/>
                  </a:lnTo>
                  <a:lnTo>
                    <a:pt x="264" y="779"/>
                  </a:lnTo>
                  <a:lnTo>
                    <a:pt x="259" y="789"/>
                  </a:lnTo>
                  <a:lnTo>
                    <a:pt x="255" y="803"/>
                  </a:lnTo>
                  <a:lnTo>
                    <a:pt x="255" y="818"/>
                  </a:lnTo>
                  <a:lnTo>
                    <a:pt x="255" y="832"/>
                  </a:lnTo>
                  <a:lnTo>
                    <a:pt x="259" y="842"/>
                  </a:lnTo>
                  <a:lnTo>
                    <a:pt x="264" y="842"/>
                  </a:lnTo>
                  <a:lnTo>
                    <a:pt x="255" y="847"/>
                  </a:lnTo>
                  <a:lnTo>
                    <a:pt x="246" y="847"/>
                  </a:lnTo>
                  <a:lnTo>
                    <a:pt x="237" y="842"/>
                  </a:lnTo>
                  <a:lnTo>
                    <a:pt x="228" y="842"/>
                  </a:lnTo>
                  <a:lnTo>
                    <a:pt x="223" y="832"/>
                  </a:lnTo>
                  <a:lnTo>
                    <a:pt x="210" y="818"/>
                  </a:lnTo>
                  <a:lnTo>
                    <a:pt x="206" y="803"/>
                  </a:lnTo>
                  <a:lnTo>
                    <a:pt x="201" y="774"/>
                  </a:lnTo>
                  <a:lnTo>
                    <a:pt x="201" y="764"/>
                  </a:lnTo>
                  <a:lnTo>
                    <a:pt x="201" y="754"/>
                  </a:lnTo>
                  <a:lnTo>
                    <a:pt x="206" y="740"/>
                  </a:lnTo>
                  <a:lnTo>
                    <a:pt x="206" y="725"/>
                  </a:lnTo>
                  <a:lnTo>
                    <a:pt x="210" y="716"/>
                  </a:lnTo>
                  <a:lnTo>
                    <a:pt x="219" y="711"/>
                  </a:lnTo>
                  <a:lnTo>
                    <a:pt x="206" y="691"/>
                  </a:lnTo>
                  <a:lnTo>
                    <a:pt x="192" y="681"/>
                  </a:lnTo>
                  <a:lnTo>
                    <a:pt x="192" y="672"/>
                  </a:lnTo>
                  <a:lnTo>
                    <a:pt x="183" y="662"/>
                  </a:lnTo>
                  <a:lnTo>
                    <a:pt x="179" y="647"/>
                  </a:lnTo>
                  <a:lnTo>
                    <a:pt x="179" y="633"/>
                  </a:lnTo>
                  <a:lnTo>
                    <a:pt x="174" y="623"/>
                  </a:lnTo>
                  <a:lnTo>
                    <a:pt x="179" y="599"/>
                  </a:lnTo>
                  <a:lnTo>
                    <a:pt x="183" y="579"/>
                  </a:lnTo>
                  <a:lnTo>
                    <a:pt x="188" y="574"/>
                  </a:lnTo>
                  <a:lnTo>
                    <a:pt x="192" y="565"/>
                  </a:lnTo>
                  <a:lnTo>
                    <a:pt x="201" y="560"/>
                  </a:lnTo>
                  <a:lnTo>
                    <a:pt x="210" y="555"/>
                  </a:lnTo>
                  <a:lnTo>
                    <a:pt x="210" y="565"/>
                  </a:lnTo>
                  <a:lnTo>
                    <a:pt x="210" y="579"/>
                  </a:lnTo>
                  <a:lnTo>
                    <a:pt x="219" y="599"/>
                  </a:lnTo>
                  <a:lnTo>
                    <a:pt x="223" y="613"/>
                  </a:lnTo>
                  <a:lnTo>
                    <a:pt x="237" y="628"/>
                  </a:lnTo>
                  <a:lnTo>
                    <a:pt x="250" y="643"/>
                  </a:lnTo>
                  <a:lnTo>
                    <a:pt x="264" y="647"/>
                  </a:lnTo>
                  <a:lnTo>
                    <a:pt x="295" y="667"/>
                  </a:lnTo>
                  <a:lnTo>
                    <a:pt x="326" y="686"/>
                  </a:lnTo>
                  <a:lnTo>
                    <a:pt x="331" y="691"/>
                  </a:lnTo>
                  <a:lnTo>
                    <a:pt x="340" y="696"/>
                  </a:lnTo>
                  <a:lnTo>
                    <a:pt x="353" y="711"/>
                  </a:lnTo>
                  <a:lnTo>
                    <a:pt x="376" y="735"/>
                  </a:lnTo>
                  <a:lnTo>
                    <a:pt x="380" y="730"/>
                  </a:lnTo>
                  <a:lnTo>
                    <a:pt x="385" y="725"/>
                  </a:lnTo>
                  <a:lnTo>
                    <a:pt x="389" y="725"/>
                  </a:lnTo>
                  <a:lnTo>
                    <a:pt x="412" y="720"/>
                  </a:lnTo>
                  <a:lnTo>
                    <a:pt x="420" y="725"/>
                  </a:lnTo>
                  <a:lnTo>
                    <a:pt x="425" y="725"/>
                  </a:lnTo>
                  <a:lnTo>
                    <a:pt x="434" y="730"/>
                  </a:lnTo>
                  <a:lnTo>
                    <a:pt x="434" y="740"/>
                  </a:lnTo>
                  <a:lnTo>
                    <a:pt x="434" y="745"/>
                  </a:lnTo>
                  <a:lnTo>
                    <a:pt x="438" y="750"/>
                  </a:lnTo>
                  <a:lnTo>
                    <a:pt x="438" y="759"/>
                  </a:lnTo>
                  <a:lnTo>
                    <a:pt x="434" y="759"/>
                  </a:lnTo>
                  <a:lnTo>
                    <a:pt x="420" y="754"/>
                  </a:lnTo>
                  <a:lnTo>
                    <a:pt x="412" y="759"/>
                  </a:lnTo>
                  <a:lnTo>
                    <a:pt x="403" y="759"/>
                  </a:lnTo>
                  <a:lnTo>
                    <a:pt x="394" y="769"/>
                  </a:lnTo>
                  <a:lnTo>
                    <a:pt x="389" y="779"/>
                  </a:lnTo>
                  <a:lnTo>
                    <a:pt x="385" y="793"/>
                  </a:lnTo>
                  <a:lnTo>
                    <a:pt x="376" y="827"/>
                  </a:lnTo>
                  <a:lnTo>
                    <a:pt x="376" y="842"/>
                  </a:lnTo>
                  <a:lnTo>
                    <a:pt x="367" y="852"/>
                  </a:lnTo>
                  <a:lnTo>
                    <a:pt x="358" y="876"/>
                  </a:lnTo>
                  <a:lnTo>
                    <a:pt x="340" y="896"/>
                  </a:lnTo>
                  <a:lnTo>
                    <a:pt x="322" y="910"/>
                  </a:lnTo>
                  <a:lnTo>
                    <a:pt x="300" y="925"/>
                  </a:lnTo>
                  <a:lnTo>
                    <a:pt x="282" y="939"/>
                  </a:lnTo>
                  <a:lnTo>
                    <a:pt x="268" y="944"/>
                  </a:lnTo>
                  <a:lnTo>
                    <a:pt x="255" y="949"/>
                  </a:lnTo>
                  <a:lnTo>
                    <a:pt x="228" y="954"/>
                  </a:lnTo>
                  <a:lnTo>
                    <a:pt x="206" y="954"/>
                  </a:lnTo>
                  <a:lnTo>
                    <a:pt x="210" y="959"/>
                  </a:lnTo>
                  <a:lnTo>
                    <a:pt x="219" y="964"/>
                  </a:lnTo>
                  <a:lnTo>
                    <a:pt x="228" y="969"/>
                  </a:lnTo>
                  <a:lnTo>
                    <a:pt x="237" y="973"/>
                  </a:lnTo>
                  <a:lnTo>
                    <a:pt x="264" y="983"/>
                  </a:lnTo>
                  <a:lnTo>
                    <a:pt x="273" y="993"/>
                  </a:lnTo>
                  <a:lnTo>
                    <a:pt x="282" y="1003"/>
                  </a:lnTo>
                  <a:lnTo>
                    <a:pt x="295" y="1012"/>
                  </a:lnTo>
                  <a:lnTo>
                    <a:pt x="300" y="1022"/>
                  </a:lnTo>
                  <a:lnTo>
                    <a:pt x="304" y="1042"/>
                  </a:lnTo>
                  <a:lnTo>
                    <a:pt x="309" y="1051"/>
                  </a:lnTo>
                  <a:lnTo>
                    <a:pt x="282" y="1046"/>
                  </a:lnTo>
                  <a:lnTo>
                    <a:pt x="268" y="1056"/>
                  </a:lnTo>
                  <a:lnTo>
                    <a:pt x="264" y="1071"/>
                  </a:lnTo>
                  <a:lnTo>
                    <a:pt x="259" y="1076"/>
                  </a:lnTo>
                  <a:lnTo>
                    <a:pt x="259" y="1095"/>
                  </a:lnTo>
                  <a:lnTo>
                    <a:pt x="259" y="1119"/>
                  </a:lnTo>
                  <a:lnTo>
                    <a:pt x="259" y="1134"/>
                  </a:lnTo>
                  <a:lnTo>
                    <a:pt x="259" y="1149"/>
                  </a:lnTo>
                  <a:lnTo>
                    <a:pt x="255" y="1183"/>
                  </a:lnTo>
                  <a:lnTo>
                    <a:pt x="246" y="1207"/>
                  </a:lnTo>
                  <a:lnTo>
                    <a:pt x="237" y="1236"/>
                  </a:lnTo>
                  <a:lnTo>
                    <a:pt x="219" y="1261"/>
                  </a:lnTo>
                  <a:lnTo>
                    <a:pt x="206" y="1285"/>
                  </a:lnTo>
                  <a:lnTo>
                    <a:pt x="188" y="1304"/>
                  </a:lnTo>
                  <a:lnTo>
                    <a:pt x="165" y="1329"/>
                  </a:lnTo>
                  <a:lnTo>
                    <a:pt x="129" y="1373"/>
                  </a:lnTo>
                  <a:lnTo>
                    <a:pt x="112" y="1397"/>
                  </a:lnTo>
                  <a:lnTo>
                    <a:pt x="94" y="1416"/>
                  </a:lnTo>
                  <a:lnTo>
                    <a:pt x="76" y="1446"/>
                  </a:lnTo>
                  <a:lnTo>
                    <a:pt x="67" y="1470"/>
                  </a:lnTo>
                  <a:lnTo>
                    <a:pt x="58" y="1499"/>
                  </a:lnTo>
                  <a:lnTo>
                    <a:pt x="53" y="1519"/>
                  </a:lnTo>
                  <a:lnTo>
                    <a:pt x="49" y="1533"/>
                  </a:lnTo>
                  <a:lnTo>
                    <a:pt x="44" y="1548"/>
                  </a:lnTo>
                  <a:lnTo>
                    <a:pt x="49" y="1567"/>
                  </a:lnTo>
                  <a:lnTo>
                    <a:pt x="49" y="1577"/>
                  </a:lnTo>
                  <a:lnTo>
                    <a:pt x="53" y="1582"/>
                  </a:lnTo>
                  <a:lnTo>
                    <a:pt x="58" y="1592"/>
                  </a:lnTo>
                  <a:lnTo>
                    <a:pt x="62" y="1596"/>
                  </a:lnTo>
                  <a:lnTo>
                    <a:pt x="71" y="1596"/>
                  </a:lnTo>
                  <a:lnTo>
                    <a:pt x="85" y="1596"/>
                  </a:lnTo>
                  <a:lnTo>
                    <a:pt x="89" y="1596"/>
                  </a:lnTo>
                  <a:lnTo>
                    <a:pt x="98" y="1596"/>
                  </a:lnTo>
                  <a:lnTo>
                    <a:pt x="107" y="1587"/>
                  </a:lnTo>
                  <a:lnTo>
                    <a:pt x="112" y="1582"/>
                  </a:lnTo>
                  <a:lnTo>
                    <a:pt x="116" y="1572"/>
                  </a:lnTo>
                  <a:lnTo>
                    <a:pt x="116" y="1567"/>
                  </a:lnTo>
                  <a:lnTo>
                    <a:pt x="116" y="1553"/>
                  </a:lnTo>
                  <a:lnTo>
                    <a:pt x="112" y="1543"/>
                  </a:lnTo>
                  <a:lnTo>
                    <a:pt x="112" y="1523"/>
                  </a:lnTo>
                  <a:lnTo>
                    <a:pt x="116" y="1528"/>
                  </a:lnTo>
                  <a:lnTo>
                    <a:pt x="121" y="1533"/>
                  </a:lnTo>
                  <a:lnTo>
                    <a:pt x="125" y="1538"/>
                  </a:lnTo>
                  <a:lnTo>
                    <a:pt x="129" y="1543"/>
                  </a:lnTo>
                  <a:lnTo>
                    <a:pt x="134" y="1557"/>
                  </a:lnTo>
                  <a:lnTo>
                    <a:pt x="138" y="1567"/>
                  </a:lnTo>
                  <a:lnTo>
                    <a:pt x="138" y="1592"/>
                  </a:lnTo>
                  <a:lnTo>
                    <a:pt x="138" y="1616"/>
                  </a:lnTo>
                  <a:lnTo>
                    <a:pt x="134" y="1631"/>
                  </a:lnTo>
                  <a:lnTo>
                    <a:pt x="121" y="1650"/>
                  </a:lnTo>
                  <a:lnTo>
                    <a:pt x="116" y="1650"/>
                  </a:lnTo>
                  <a:lnTo>
                    <a:pt x="116" y="1655"/>
                  </a:lnTo>
                  <a:lnTo>
                    <a:pt x="112" y="1660"/>
                  </a:lnTo>
                  <a:lnTo>
                    <a:pt x="103" y="1665"/>
                  </a:lnTo>
                  <a:lnTo>
                    <a:pt x="103" y="1669"/>
                  </a:lnTo>
                  <a:lnTo>
                    <a:pt x="98" y="1674"/>
                  </a:lnTo>
                  <a:lnTo>
                    <a:pt x="116" y="1713"/>
                  </a:lnTo>
                  <a:lnTo>
                    <a:pt x="125" y="1733"/>
                  </a:lnTo>
                  <a:lnTo>
                    <a:pt x="129" y="1757"/>
                  </a:lnTo>
                  <a:lnTo>
                    <a:pt x="134" y="1777"/>
                  </a:lnTo>
                  <a:lnTo>
                    <a:pt x="134" y="1791"/>
                  </a:lnTo>
                  <a:lnTo>
                    <a:pt x="134" y="1806"/>
                  </a:lnTo>
                  <a:lnTo>
                    <a:pt x="125" y="1820"/>
                  </a:lnTo>
                  <a:lnTo>
                    <a:pt x="121" y="1835"/>
                  </a:lnTo>
                  <a:lnTo>
                    <a:pt x="116" y="1850"/>
                  </a:lnTo>
                  <a:lnTo>
                    <a:pt x="107" y="1859"/>
                  </a:lnTo>
                  <a:lnTo>
                    <a:pt x="98" y="1879"/>
                  </a:lnTo>
                  <a:lnTo>
                    <a:pt x="85" y="1884"/>
                  </a:lnTo>
                  <a:lnTo>
                    <a:pt x="71" y="1888"/>
                  </a:lnTo>
                  <a:lnTo>
                    <a:pt x="58" y="1893"/>
                  </a:lnTo>
                  <a:lnTo>
                    <a:pt x="40" y="1893"/>
                  </a:lnTo>
                  <a:lnTo>
                    <a:pt x="31" y="1888"/>
                  </a:lnTo>
                  <a:lnTo>
                    <a:pt x="27" y="1884"/>
                  </a:lnTo>
                  <a:lnTo>
                    <a:pt x="27" y="1879"/>
                  </a:lnTo>
                  <a:lnTo>
                    <a:pt x="44" y="1869"/>
                  </a:lnTo>
                  <a:lnTo>
                    <a:pt x="58" y="1859"/>
                  </a:lnTo>
                  <a:lnTo>
                    <a:pt x="71" y="1845"/>
                  </a:lnTo>
                  <a:lnTo>
                    <a:pt x="85" y="1830"/>
                  </a:lnTo>
                  <a:lnTo>
                    <a:pt x="89" y="1811"/>
                  </a:lnTo>
                  <a:lnTo>
                    <a:pt x="98" y="1791"/>
                  </a:lnTo>
                  <a:lnTo>
                    <a:pt x="98" y="1772"/>
                  </a:lnTo>
                  <a:lnTo>
                    <a:pt x="98" y="1752"/>
                  </a:lnTo>
                  <a:lnTo>
                    <a:pt x="98" y="1713"/>
                  </a:lnTo>
                  <a:lnTo>
                    <a:pt x="98" y="1699"/>
                  </a:lnTo>
                  <a:lnTo>
                    <a:pt x="94" y="1694"/>
                  </a:lnTo>
                  <a:lnTo>
                    <a:pt x="89" y="1689"/>
                  </a:lnTo>
                  <a:lnTo>
                    <a:pt x="89" y="1704"/>
                  </a:lnTo>
                  <a:lnTo>
                    <a:pt x="85" y="1718"/>
                  </a:lnTo>
                  <a:lnTo>
                    <a:pt x="85" y="1728"/>
                  </a:lnTo>
                  <a:lnTo>
                    <a:pt x="85" y="1738"/>
                  </a:lnTo>
                  <a:lnTo>
                    <a:pt x="80" y="1747"/>
                  </a:lnTo>
                  <a:lnTo>
                    <a:pt x="76" y="1752"/>
                  </a:lnTo>
                  <a:lnTo>
                    <a:pt x="62" y="1762"/>
                  </a:lnTo>
                  <a:lnTo>
                    <a:pt x="44" y="1777"/>
                  </a:lnTo>
                  <a:lnTo>
                    <a:pt x="35" y="1781"/>
                  </a:lnTo>
                  <a:lnTo>
                    <a:pt x="27" y="1781"/>
                  </a:lnTo>
                  <a:lnTo>
                    <a:pt x="18" y="1781"/>
                  </a:lnTo>
                  <a:lnTo>
                    <a:pt x="9" y="1781"/>
                  </a:lnTo>
                  <a:lnTo>
                    <a:pt x="22" y="1762"/>
                  </a:lnTo>
                  <a:lnTo>
                    <a:pt x="27" y="1752"/>
                  </a:lnTo>
                  <a:lnTo>
                    <a:pt x="31" y="1747"/>
                  </a:lnTo>
                  <a:lnTo>
                    <a:pt x="35" y="1733"/>
                  </a:lnTo>
                  <a:lnTo>
                    <a:pt x="40" y="1723"/>
                  </a:lnTo>
                  <a:lnTo>
                    <a:pt x="40" y="1704"/>
                  </a:lnTo>
                  <a:lnTo>
                    <a:pt x="40" y="1679"/>
                  </a:lnTo>
                  <a:lnTo>
                    <a:pt x="35" y="1635"/>
                  </a:lnTo>
                  <a:lnTo>
                    <a:pt x="31" y="1616"/>
                  </a:lnTo>
                  <a:lnTo>
                    <a:pt x="27" y="1592"/>
                  </a:lnTo>
                  <a:lnTo>
                    <a:pt x="27" y="1582"/>
                  </a:lnTo>
                  <a:lnTo>
                    <a:pt x="27" y="1567"/>
                  </a:lnTo>
                  <a:lnTo>
                    <a:pt x="27" y="1553"/>
                  </a:lnTo>
                  <a:lnTo>
                    <a:pt x="27" y="1543"/>
                  </a:lnTo>
                  <a:lnTo>
                    <a:pt x="35" y="1519"/>
                  </a:lnTo>
                  <a:lnTo>
                    <a:pt x="40" y="1494"/>
                  </a:lnTo>
                  <a:lnTo>
                    <a:pt x="53" y="1470"/>
                  </a:lnTo>
                  <a:lnTo>
                    <a:pt x="62" y="1450"/>
                  </a:lnTo>
                  <a:lnTo>
                    <a:pt x="71" y="1426"/>
                  </a:lnTo>
                  <a:lnTo>
                    <a:pt x="71" y="1402"/>
                  </a:lnTo>
                  <a:lnTo>
                    <a:pt x="71" y="1392"/>
                  </a:lnTo>
                  <a:lnTo>
                    <a:pt x="67" y="1382"/>
                  </a:lnTo>
                  <a:lnTo>
                    <a:pt x="62" y="1368"/>
                  </a:lnTo>
                  <a:lnTo>
                    <a:pt x="58" y="1368"/>
                  </a:lnTo>
                  <a:lnTo>
                    <a:pt x="53" y="1363"/>
                  </a:lnTo>
                  <a:lnTo>
                    <a:pt x="49" y="1358"/>
                  </a:lnTo>
                  <a:lnTo>
                    <a:pt x="40" y="1353"/>
                  </a:lnTo>
                  <a:lnTo>
                    <a:pt x="40" y="1348"/>
                  </a:lnTo>
                  <a:lnTo>
                    <a:pt x="62" y="1334"/>
                  </a:lnTo>
                  <a:lnTo>
                    <a:pt x="35" y="1304"/>
                  </a:lnTo>
                  <a:lnTo>
                    <a:pt x="27" y="1290"/>
                  </a:lnTo>
                  <a:lnTo>
                    <a:pt x="18" y="1280"/>
                  </a:lnTo>
                  <a:lnTo>
                    <a:pt x="13" y="1270"/>
                  </a:lnTo>
                  <a:lnTo>
                    <a:pt x="13" y="1261"/>
                  </a:lnTo>
                  <a:lnTo>
                    <a:pt x="9" y="1251"/>
                  </a:lnTo>
                  <a:lnTo>
                    <a:pt x="4" y="1236"/>
                  </a:lnTo>
                  <a:lnTo>
                    <a:pt x="0" y="1231"/>
                  </a:lnTo>
                  <a:lnTo>
                    <a:pt x="0" y="1207"/>
                  </a:lnTo>
                  <a:lnTo>
                    <a:pt x="4" y="1188"/>
                  </a:lnTo>
                  <a:lnTo>
                    <a:pt x="9" y="1163"/>
                  </a:lnTo>
                  <a:lnTo>
                    <a:pt x="13" y="1139"/>
                  </a:lnTo>
                  <a:lnTo>
                    <a:pt x="22" y="1124"/>
                  </a:lnTo>
                  <a:lnTo>
                    <a:pt x="31" y="1105"/>
                  </a:lnTo>
                  <a:lnTo>
                    <a:pt x="22" y="1085"/>
                  </a:lnTo>
                  <a:lnTo>
                    <a:pt x="13" y="1066"/>
                  </a:lnTo>
                  <a:lnTo>
                    <a:pt x="13" y="1046"/>
                  </a:lnTo>
                  <a:lnTo>
                    <a:pt x="9" y="1022"/>
                  </a:lnTo>
                  <a:lnTo>
                    <a:pt x="9" y="1008"/>
                  </a:lnTo>
                  <a:lnTo>
                    <a:pt x="13" y="993"/>
                  </a:lnTo>
                  <a:lnTo>
                    <a:pt x="13" y="988"/>
                  </a:lnTo>
                  <a:lnTo>
                    <a:pt x="18" y="978"/>
                  </a:lnTo>
                  <a:lnTo>
                    <a:pt x="27" y="973"/>
                  </a:lnTo>
                  <a:lnTo>
                    <a:pt x="31" y="988"/>
                  </a:lnTo>
                  <a:lnTo>
                    <a:pt x="35" y="993"/>
                  </a:lnTo>
                  <a:lnTo>
                    <a:pt x="40" y="1003"/>
                  </a:lnTo>
                  <a:lnTo>
                    <a:pt x="44" y="1008"/>
                  </a:lnTo>
                  <a:lnTo>
                    <a:pt x="49" y="1012"/>
                  </a:lnTo>
                  <a:lnTo>
                    <a:pt x="62" y="1022"/>
                  </a:lnTo>
                  <a:lnTo>
                    <a:pt x="71" y="1027"/>
                  </a:lnTo>
                  <a:lnTo>
                    <a:pt x="76" y="1032"/>
                  </a:lnTo>
                  <a:lnTo>
                    <a:pt x="85" y="1032"/>
                  </a:lnTo>
                  <a:lnTo>
                    <a:pt x="94" y="1032"/>
                  </a:lnTo>
                  <a:lnTo>
                    <a:pt x="112" y="1027"/>
                  </a:lnTo>
                  <a:lnTo>
                    <a:pt x="129" y="1022"/>
                  </a:lnTo>
                  <a:lnTo>
                    <a:pt x="129" y="1042"/>
                  </a:lnTo>
                  <a:lnTo>
                    <a:pt x="134" y="1066"/>
                  </a:lnTo>
                  <a:lnTo>
                    <a:pt x="134" y="1076"/>
                  </a:lnTo>
                  <a:lnTo>
                    <a:pt x="138" y="1090"/>
                  </a:lnTo>
                  <a:lnTo>
                    <a:pt x="147" y="1095"/>
                  </a:lnTo>
                  <a:lnTo>
                    <a:pt x="156" y="1105"/>
                  </a:lnTo>
                  <a:lnTo>
                    <a:pt x="165" y="1105"/>
                  </a:lnTo>
                  <a:lnTo>
                    <a:pt x="179" y="1105"/>
                  </a:lnTo>
                  <a:lnTo>
                    <a:pt x="183" y="1105"/>
                  </a:lnTo>
                  <a:lnTo>
                    <a:pt x="192" y="1105"/>
                  </a:lnTo>
                  <a:lnTo>
                    <a:pt x="192" y="1100"/>
                  </a:lnTo>
                  <a:lnTo>
                    <a:pt x="197" y="1095"/>
                  </a:lnTo>
                  <a:lnTo>
                    <a:pt x="206" y="1105"/>
                  </a:lnTo>
                  <a:lnTo>
                    <a:pt x="206" y="1119"/>
                  </a:lnTo>
                  <a:lnTo>
                    <a:pt x="206" y="1124"/>
                  </a:lnTo>
                  <a:lnTo>
                    <a:pt x="206" y="1139"/>
                  </a:lnTo>
                  <a:lnTo>
                    <a:pt x="197" y="1158"/>
                  </a:lnTo>
                  <a:lnTo>
                    <a:pt x="192" y="1178"/>
                  </a:lnTo>
                  <a:lnTo>
                    <a:pt x="179" y="1192"/>
                  </a:lnTo>
                  <a:lnTo>
                    <a:pt x="161" y="1212"/>
                  </a:lnTo>
                  <a:lnTo>
                    <a:pt x="156" y="1217"/>
                  </a:lnTo>
                  <a:lnTo>
                    <a:pt x="147" y="1222"/>
                  </a:lnTo>
                  <a:lnTo>
                    <a:pt x="138" y="1222"/>
                  </a:lnTo>
                  <a:lnTo>
                    <a:pt x="125" y="1222"/>
                  </a:lnTo>
                  <a:lnTo>
                    <a:pt x="134" y="1188"/>
                  </a:lnTo>
                  <a:lnTo>
                    <a:pt x="134" y="1173"/>
                  </a:lnTo>
                  <a:lnTo>
                    <a:pt x="125" y="1158"/>
                  </a:lnTo>
                  <a:lnTo>
                    <a:pt x="116" y="1144"/>
                  </a:lnTo>
                  <a:lnTo>
                    <a:pt x="112" y="1139"/>
                  </a:lnTo>
                  <a:lnTo>
                    <a:pt x="103" y="1139"/>
                  </a:lnTo>
                  <a:lnTo>
                    <a:pt x="98" y="1139"/>
                  </a:lnTo>
                  <a:lnTo>
                    <a:pt x="89" y="1139"/>
                  </a:lnTo>
                  <a:lnTo>
                    <a:pt x="85" y="1139"/>
                  </a:lnTo>
                  <a:lnTo>
                    <a:pt x="76" y="1139"/>
                  </a:lnTo>
                  <a:lnTo>
                    <a:pt x="62" y="1154"/>
                  </a:lnTo>
                  <a:lnTo>
                    <a:pt x="53" y="1163"/>
                  </a:lnTo>
                  <a:lnTo>
                    <a:pt x="44" y="1173"/>
                  </a:lnTo>
                  <a:lnTo>
                    <a:pt x="40" y="1188"/>
                  </a:lnTo>
                  <a:lnTo>
                    <a:pt x="40" y="1202"/>
                  </a:lnTo>
                  <a:lnTo>
                    <a:pt x="35" y="1217"/>
                  </a:lnTo>
                  <a:lnTo>
                    <a:pt x="31" y="1231"/>
                  </a:lnTo>
                  <a:lnTo>
                    <a:pt x="35" y="1246"/>
                  </a:lnTo>
                  <a:lnTo>
                    <a:pt x="35" y="1261"/>
                  </a:lnTo>
                  <a:lnTo>
                    <a:pt x="40" y="1275"/>
                  </a:lnTo>
                  <a:lnTo>
                    <a:pt x="49" y="1285"/>
                  </a:lnTo>
                  <a:lnTo>
                    <a:pt x="58" y="1295"/>
                  </a:lnTo>
                  <a:lnTo>
                    <a:pt x="67" y="1304"/>
                  </a:lnTo>
                  <a:lnTo>
                    <a:pt x="76" y="1304"/>
                  </a:lnTo>
                  <a:lnTo>
                    <a:pt x="85" y="1314"/>
                  </a:lnTo>
                  <a:lnTo>
                    <a:pt x="98" y="1314"/>
                  </a:lnTo>
                  <a:lnTo>
                    <a:pt x="112" y="1319"/>
                  </a:lnTo>
                  <a:lnTo>
                    <a:pt x="121" y="1319"/>
                  </a:lnTo>
                  <a:lnTo>
                    <a:pt x="147" y="1304"/>
                  </a:lnTo>
                  <a:lnTo>
                    <a:pt x="165" y="1295"/>
                  </a:lnTo>
                  <a:lnTo>
                    <a:pt x="183" y="1280"/>
                  </a:lnTo>
                  <a:lnTo>
                    <a:pt x="201" y="1261"/>
                  </a:lnTo>
                  <a:lnTo>
                    <a:pt x="215" y="1241"/>
                  </a:lnTo>
                  <a:lnTo>
                    <a:pt x="223" y="1222"/>
                  </a:lnTo>
                  <a:lnTo>
                    <a:pt x="237" y="1197"/>
                  </a:lnTo>
                  <a:lnTo>
                    <a:pt x="237" y="1173"/>
                  </a:lnTo>
                  <a:lnTo>
                    <a:pt x="241" y="1154"/>
                  </a:lnTo>
                  <a:lnTo>
                    <a:pt x="246" y="1129"/>
                  </a:lnTo>
                  <a:lnTo>
                    <a:pt x="241" y="1105"/>
                  </a:lnTo>
                  <a:lnTo>
                    <a:pt x="237" y="1090"/>
                  </a:lnTo>
                  <a:lnTo>
                    <a:pt x="232" y="1066"/>
                  </a:lnTo>
                  <a:lnTo>
                    <a:pt x="223" y="1046"/>
                  </a:lnTo>
                  <a:lnTo>
                    <a:pt x="215" y="1032"/>
                  </a:lnTo>
                  <a:lnTo>
                    <a:pt x="206" y="1012"/>
                  </a:lnTo>
                  <a:lnTo>
                    <a:pt x="192" y="998"/>
                  </a:lnTo>
                  <a:lnTo>
                    <a:pt x="179" y="983"/>
                  </a:lnTo>
                  <a:lnTo>
                    <a:pt x="147" y="954"/>
                  </a:lnTo>
                  <a:lnTo>
                    <a:pt x="121" y="925"/>
                  </a:lnTo>
                  <a:lnTo>
                    <a:pt x="89" y="905"/>
                  </a:lnTo>
                  <a:lnTo>
                    <a:pt x="76" y="891"/>
                  </a:lnTo>
                  <a:lnTo>
                    <a:pt x="67" y="876"/>
                  </a:lnTo>
                  <a:lnTo>
                    <a:pt x="44" y="852"/>
                  </a:lnTo>
                  <a:lnTo>
                    <a:pt x="40" y="837"/>
                  </a:lnTo>
                  <a:lnTo>
                    <a:pt x="31" y="823"/>
                  </a:lnTo>
                  <a:lnTo>
                    <a:pt x="27" y="803"/>
                  </a:lnTo>
                  <a:lnTo>
                    <a:pt x="18" y="789"/>
                  </a:lnTo>
                  <a:lnTo>
                    <a:pt x="13" y="750"/>
                  </a:lnTo>
                  <a:lnTo>
                    <a:pt x="4" y="711"/>
                  </a:lnTo>
                  <a:lnTo>
                    <a:pt x="4" y="696"/>
                  </a:lnTo>
                  <a:lnTo>
                    <a:pt x="4" y="677"/>
                  </a:lnTo>
                  <a:lnTo>
                    <a:pt x="9" y="638"/>
                  </a:lnTo>
                  <a:lnTo>
                    <a:pt x="13" y="628"/>
                  </a:lnTo>
                  <a:lnTo>
                    <a:pt x="13" y="613"/>
                  </a:lnTo>
                  <a:lnTo>
                    <a:pt x="22" y="594"/>
                  </a:lnTo>
                  <a:lnTo>
                    <a:pt x="27" y="579"/>
                  </a:lnTo>
                  <a:lnTo>
                    <a:pt x="27" y="570"/>
                  </a:lnTo>
                  <a:lnTo>
                    <a:pt x="27" y="560"/>
                  </a:lnTo>
                  <a:lnTo>
                    <a:pt x="22" y="545"/>
                  </a:lnTo>
                  <a:lnTo>
                    <a:pt x="18" y="535"/>
                  </a:lnTo>
                  <a:lnTo>
                    <a:pt x="18" y="521"/>
                  </a:lnTo>
                  <a:lnTo>
                    <a:pt x="18" y="511"/>
                  </a:lnTo>
                  <a:lnTo>
                    <a:pt x="18" y="497"/>
                  </a:lnTo>
                  <a:lnTo>
                    <a:pt x="22" y="482"/>
                  </a:lnTo>
                  <a:lnTo>
                    <a:pt x="27" y="472"/>
                  </a:lnTo>
                  <a:lnTo>
                    <a:pt x="35" y="462"/>
                  </a:lnTo>
                  <a:lnTo>
                    <a:pt x="40" y="453"/>
                  </a:lnTo>
                  <a:lnTo>
                    <a:pt x="44" y="458"/>
                  </a:lnTo>
                  <a:lnTo>
                    <a:pt x="44" y="462"/>
                  </a:lnTo>
                  <a:lnTo>
                    <a:pt x="49" y="477"/>
                  </a:lnTo>
                  <a:lnTo>
                    <a:pt x="53" y="482"/>
                  </a:lnTo>
                  <a:lnTo>
                    <a:pt x="58" y="487"/>
                  </a:lnTo>
                  <a:lnTo>
                    <a:pt x="58" y="492"/>
                  </a:lnTo>
                  <a:lnTo>
                    <a:pt x="67" y="497"/>
                  </a:lnTo>
                  <a:lnTo>
                    <a:pt x="85" y="497"/>
                  </a:lnTo>
                  <a:lnTo>
                    <a:pt x="98" y="497"/>
                  </a:lnTo>
                  <a:lnTo>
                    <a:pt x="116" y="487"/>
                  </a:lnTo>
                  <a:lnTo>
                    <a:pt x="129" y="482"/>
                  </a:lnTo>
                  <a:lnTo>
                    <a:pt x="156" y="458"/>
                  </a:lnTo>
                  <a:lnTo>
                    <a:pt x="170" y="448"/>
                  </a:lnTo>
                  <a:lnTo>
                    <a:pt x="183" y="443"/>
                  </a:lnTo>
                  <a:lnTo>
                    <a:pt x="174" y="433"/>
                  </a:lnTo>
                  <a:lnTo>
                    <a:pt x="161" y="433"/>
                  </a:lnTo>
                  <a:lnTo>
                    <a:pt x="138" y="424"/>
                  </a:lnTo>
                  <a:lnTo>
                    <a:pt x="116" y="419"/>
                  </a:lnTo>
                  <a:lnTo>
                    <a:pt x="85" y="419"/>
                  </a:lnTo>
                  <a:lnTo>
                    <a:pt x="80" y="419"/>
                  </a:lnTo>
                  <a:lnTo>
                    <a:pt x="71" y="424"/>
                  </a:lnTo>
                  <a:lnTo>
                    <a:pt x="67" y="424"/>
                  </a:lnTo>
                  <a:lnTo>
                    <a:pt x="62" y="424"/>
                  </a:lnTo>
                  <a:lnTo>
                    <a:pt x="67" y="414"/>
                  </a:lnTo>
                  <a:lnTo>
                    <a:pt x="67" y="399"/>
                  </a:lnTo>
                  <a:lnTo>
                    <a:pt x="67" y="385"/>
                  </a:lnTo>
                  <a:lnTo>
                    <a:pt x="62" y="380"/>
                  </a:lnTo>
                  <a:lnTo>
                    <a:pt x="58" y="365"/>
                  </a:lnTo>
                  <a:lnTo>
                    <a:pt x="53" y="355"/>
                  </a:lnTo>
                  <a:lnTo>
                    <a:pt x="40" y="341"/>
                  </a:lnTo>
                  <a:lnTo>
                    <a:pt x="27" y="321"/>
                  </a:lnTo>
                  <a:lnTo>
                    <a:pt x="18" y="302"/>
                  </a:lnTo>
                  <a:lnTo>
                    <a:pt x="13" y="292"/>
                  </a:lnTo>
                  <a:lnTo>
                    <a:pt x="13" y="282"/>
                  </a:lnTo>
                  <a:lnTo>
                    <a:pt x="13" y="268"/>
                  </a:lnTo>
                  <a:lnTo>
                    <a:pt x="13" y="258"/>
                  </a:lnTo>
                  <a:lnTo>
                    <a:pt x="18" y="248"/>
                  </a:lnTo>
                  <a:lnTo>
                    <a:pt x="27" y="234"/>
                  </a:lnTo>
                  <a:lnTo>
                    <a:pt x="31" y="224"/>
                  </a:lnTo>
                  <a:lnTo>
                    <a:pt x="35" y="219"/>
                  </a:lnTo>
                  <a:lnTo>
                    <a:pt x="40" y="219"/>
                  </a:lnTo>
                  <a:lnTo>
                    <a:pt x="49" y="214"/>
                  </a:lnTo>
                  <a:lnTo>
                    <a:pt x="58" y="209"/>
                  </a:lnTo>
                  <a:lnTo>
                    <a:pt x="71" y="209"/>
                  </a:lnTo>
                  <a:lnTo>
                    <a:pt x="80" y="214"/>
                  </a:lnTo>
                  <a:lnTo>
                    <a:pt x="89" y="219"/>
                  </a:lnTo>
                  <a:lnTo>
                    <a:pt x="98" y="224"/>
                  </a:lnTo>
                  <a:lnTo>
                    <a:pt x="98" y="234"/>
                  </a:lnTo>
                  <a:lnTo>
                    <a:pt x="98" y="243"/>
                  </a:lnTo>
                  <a:lnTo>
                    <a:pt x="98" y="248"/>
                  </a:lnTo>
                  <a:lnTo>
                    <a:pt x="85" y="248"/>
                  </a:lnTo>
                  <a:lnTo>
                    <a:pt x="76" y="253"/>
                  </a:lnTo>
                  <a:lnTo>
                    <a:pt x="71" y="263"/>
                  </a:lnTo>
                  <a:lnTo>
                    <a:pt x="62" y="268"/>
                  </a:lnTo>
                  <a:lnTo>
                    <a:pt x="58" y="282"/>
                  </a:lnTo>
                  <a:lnTo>
                    <a:pt x="58" y="292"/>
                  </a:lnTo>
                  <a:lnTo>
                    <a:pt x="58" y="302"/>
                  </a:lnTo>
                  <a:lnTo>
                    <a:pt x="58" y="316"/>
                  </a:lnTo>
                  <a:lnTo>
                    <a:pt x="58" y="321"/>
                  </a:lnTo>
                  <a:lnTo>
                    <a:pt x="62" y="331"/>
                  </a:lnTo>
                  <a:lnTo>
                    <a:pt x="71" y="341"/>
                  </a:lnTo>
                  <a:lnTo>
                    <a:pt x="85" y="355"/>
                  </a:lnTo>
                  <a:lnTo>
                    <a:pt x="98" y="365"/>
                  </a:lnTo>
                  <a:lnTo>
                    <a:pt x="112" y="380"/>
                  </a:lnTo>
                  <a:lnTo>
                    <a:pt x="129" y="385"/>
                  </a:lnTo>
                  <a:lnTo>
                    <a:pt x="147" y="389"/>
                  </a:lnTo>
                  <a:lnTo>
                    <a:pt x="165" y="394"/>
                  </a:lnTo>
                  <a:lnTo>
                    <a:pt x="183" y="394"/>
                  </a:lnTo>
                  <a:lnTo>
                    <a:pt x="201" y="394"/>
                  </a:lnTo>
                  <a:lnTo>
                    <a:pt x="219" y="385"/>
                  </a:lnTo>
                  <a:lnTo>
                    <a:pt x="237" y="375"/>
                  </a:lnTo>
                  <a:lnTo>
                    <a:pt x="246" y="365"/>
                  </a:lnTo>
                  <a:lnTo>
                    <a:pt x="255" y="360"/>
                  </a:lnTo>
                  <a:lnTo>
                    <a:pt x="259" y="351"/>
                  </a:lnTo>
                  <a:lnTo>
                    <a:pt x="264" y="341"/>
                  </a:lnTo>
                  <a:lnTo>
                    <a:pt x="268" y="331"/>
                  </a:lnTo>
                  <a:lnTo>
                    <a:pt x="268" y="316"/>
                  </a:lnTo>
                  <a:lnTo>
                    <a:pt x="259" y="302"/>
                  </a:lnTo>
                  <a:lnTo>
                    <a:pt x="255" y="287"/>
                  </a:lnTo>
                  <a:lnTo>
                    <a:pt x="241" y="278"/>
                  </a:lnTo>
                  <a:lnTo>
                    <a:pt x="237" y="273"/>
                  </a:lnTo>
                  <a:lnTo>
                    <a:pt x="228" y="268"/>
                  </a:lnTo>
                  <a:lnTo>
                    <a:pt x="219" y="268"/>
                  </a:lnTo>
                  <a:lnTo>
                    <a:pt x="210" y="268"/>
                  </a:lnTo>
                  <a:lnTo>
                    <a:pt x="201" y="273"/>
                  </a:lnTo>
                  <a:lnTo>
                    <a:pt x="192" y="282"/>
                  </a:lnTo>
                  <a:lnTo>
                    <a:pt x="188" y="287"/>
                  </a:lnTo>
                  <a:lnTo>
                    <a:pt x="188" y="302"/>
                  </a:lnTo>
                  <a:lnTo>
                    <a:pt x="183" y="321"/>
                  </a:lnTo>
                  <a:lnTo>
                    <a:pt x="179" y="321"/>
                  </a:lnTo>
                  <a:lnTo>
                    <a:pt x="174" y="316"/>
                  </a:lnTo>
                  <a:lnTo>
                    <a:pt x="161" y="312"/>
                  </a:lnTo>
                  <a:lnTo>
                    <a:pt x="156" y="307"/>
                  </a:lnTo>
                  <a:lnTo>
                    <a:pt x="152" y="302"/>
                  </a:lnTo>
                  <a:lnTo>
                    <a:pt x="147" y="292"/>
                  </a:lnTo>
                  <a:lnTo>
                    <a:pt x="147" y="282"/>
                  </a:lnTo>
                  <a:lnTo>
                    <a:pt x="147" y="268"/>
                  </a:lnTo>
                  <a:lnTo>
                    <a:pt x="147" y="253"/>
                  </a:lnTo>
                  <a:lnTo>
                    <a:pt x="152" y="248"/>
                  </a:lnTo>
                  <a:lnTo>
                    <a:pt x="156" y="243"/>
                  </a:lnTo>
                  <a:lnTo>
                    <a:pt x="165" y="234"/>
                  </a:lnTo>
                  <a:lnTo>
                    <a:pt x="179" y="229"/>
                  </a:lnTo>
                  <a:lnTo>
                    <a:pt x="192" y="224"/>
                  </a:lnTo>
                  <a:lnTo>
                    <a:pt x="188" y="219"/>
                  </a:lnTo>
                  <a:lnTo>
                    <a:pt x="179" y="205"/>
                  </a:lnTo>
                  <a:lnTo>
                    <a:pt x="174" y="195"/>
                  </a:lnTo>
                  <a:lnTo>
                    <a:pt x="147" y="170"/>
                  </a:lnTo>
                  <a:lnTo>
                    <a:pt x="143" y="166"/>
                  </a:lnTo>
                  <a:lnTo>
                    <a:pt x="138" y="161"/>
                  </a:lnTo>
                  <a:lnTo>
                    <a:pt x="112" y="127"/>
                  </a:lnTo>
                  <a:lnTo>
                    <a:pt x="107" y="127"/>
                  </a:lnTo>
                  <a:lnTo>
                    <a:pt x="98" y="122"/>
                  </a:lnTo>
                  <a:lnTo>
                    <a:pt x="94" y="117"/>
                  </a:lnTo>
                  <a:lnTo>
                    <a:pt x="76" y="117"/>
                  </a:lnTo>
                  <a:lnTo>
                    <a:pt x="71" y="117"/>
                  </a:lnTo>
                  <a:lnTo>
                    <a:pt x="58" y="117"/>
                  </a:lnTo>
                  <a:lnTo>
                    <a:pt x="53" y="122"/>
                  </a:lnTo>
                  <a:lnTo>
                    <a:pt x="49" y="132"/>
                  </a:lnTo>
                  <a:lnTo>
                    <a:pt x="40" y="146"/>
                  </a:lnTo>
                  <a:lnTo>
                    <a:pt x="35" y="141"/>
                  </a:lnTo>
                  <a:lnTo>
                    <a:pt x="27" y="136"/>
                  </a:lnTo>
                  <a:lnTo>
                    <a:pt x="22" y="122"/>
                  </a:lnTo>
                  <a:lnTo>
                    <a:pt x="18" y="117"/>
                  </a:lnTo>
                  <a:lnTo>
                    <a:pt x="18" y="107"/>
                  </a:lnTo>
                  <a:lnTo>
                    <a:pt x="22" y="93"/>
                  </a:lnTo>
                  <a:lnTo>
                    <a:pt x="31" y="63"/>
                  </a:lnTo>
                  <a:lnTo>
                    <a:pt x="22" y="54"/>
                  </a:lnTo>
                  <a:lnTo>
                    <a:pt x="13" y="39"/>
                  </a:lnTo>
                  <a:lnTo>
                    <a:pt x="13" y="24"/>
                  </a:lnTo>
                  <a:lnTo>
                    <a:pt x="4" y="20"/>
                  </a:lnTo>
                  <a:lnTo>
                    <a:pt x="9" y="20"/>
                  </a:lnTo>
                  <a:lnTo>
                    <a:pt x="9" y="10"/>
                  </a:lnTo>
                  <a:lnTo>
                    <a:pt x="13" y="10"/>
                  </a:lnTo>
                  <a:lnTo>
                    <a:pt x="18" y="10"/>
                  </a:lnTo>
                  <a:lnTo>
                    <a:pt x="22" y="10"/>
                  </a:lnTo>
                  <a:lnTo>
                    <a:pt x="35" y="15"/>
                  </a:lnTo>
                  <a:lnTo>
                    <a:pt x="44" y="24"/>
                  </a:lnTo>
                  <a:lnTo>
                    <a:pt x="58" y="34"/>
                  </a:lnTo>
                  <a:lnTo>
                    <a:pt x="85" y="24"/>
                  </a:lnTo>
                  <a:lnTo>
                    <a:pt x="98" y="20"/>
                  </a:lnTo>
                  <a:lnTo>
                    <a:pt x="107" y="20"/>
                  </a:lnTo>
                  <a:lnTo>
                    <a:pt x="112" y="24"/>
                  </a:lnTo>
                  <a:lnTo>
                    <a:pt x="121" y="29"/>
                  </a:lnTo>
                  <a:lnTo>
                    <a:pt x="129" y="39"/>
                  </a:lnTo>
                  <a:lnTo>
                    <a:pt x="134" y="44"/>
                  </a:lnTo>
                  <a:lnTo>
                    <a:pt x="121" y="54"/>
                  </a:lnTo>
                  <a:lnTo>
                    <a:pt x="112" y="59"/>
                  </a:lnTo>
                  <a:lnTo>
                    <a:pt x="107" y="63"/>
                  </a:lnTo>
                  <a:lnTo>
                    <a:pt x="107" y="73"/>
                  </a:lnTo>
                  <a:lnTo>
                    <a:pt x="107" y="83"/>
                  </a:lnTo>
                  <a:lnTo>
                    <a:pt x="107" y="102"/>
                  </a:lnTo>
                  <a:lnTo>
                    <a:pt x="112" y="107"/>
                  </a:lnTo>
                  <a:lnTo>
                    <a:pt x="116" y="117"/>
                  </a:lnTo>
                  <a:lnTo>
                    <a:pt x="147" y="151"/>
                  </a:lnTo>
                  <a:lnTo>
                    <a:pt x="152" y="156"/>
                  </a:lnTo>
                  <a:lnTo>
                    <a:pt x="152" y="161"/>
                  </a:lnTo>
                  <a:lnTo>
                    <a:pt x="179" y="190"/>
                  </a:lnTo>
                  <a:lnTo>
                    <a:pt x="188" y="195"/>
                  </a:lnTo>
                  <a:lnTo>
                    <a:pt x="197" y="205"/>
                  </a:lnTo>
                  <a:lnTo>
                    <a:pt x="206" y="209"/>
                  </a:lnTo>
                  <a:lnTo>
                    <a:pt x="210" y="195"/>
                  </a:lnTo>
                  <a:lnTo>
                    <a:pt x="215" y="180"/>
                  </a:lnTo>
                  <a:lnTo>
                    <a:pt x="223" y="170"/>
                  </a:lnTo>
                  <a:lnTo>
                    <a:pt x="228" y="166"/>
                  </a:lnTo>
                  <a:lnTo>
                    <a:pt x="232" y="161"/>
                  </a:lnTo>
                  <a:lnTo>
                    <a:pt x="246" y="161"/>
                  </a:lnTo>
                  <a:lnTo>
                    <a:pt x="259" y="161"/>
                  </a:lnTo>
                  <a:lnTo>
                    <a:pt x="268" y="161"/>
                  </a:lnTo>
                  <a:lnTo>
                    <a:pt x="273" y="166"/>
                  </a:lnTo>
                  <a:lnTo>
                    <a:pt x="282" y="170"/>
                  </a:lnTo>
                  <a:lnTo>
                    <a:pt x="286" y="175"/>
                  </a:lnTo>
                  <a:lnTo>
                    <a:pt x="291" y="190"/>
                  </a:lnTo>
                  <a:lnTo>
                    <a:pt x="295" y="190"/>
                  </a:lnTo>
                  <a:lnTo>
                    <a:pt x="295" y="200"/>
                  </a:lnTo>
                  <a:lnTo>
                    <a:pt x="273" y="205"/>
                  </a:lnTo>
                  <a:lnTo>
                    <a:pt x="264" y="205"/>
                  </a:lnTo>
                  <a:lnTo>
                    <a:pt x="259" y="205"/>
                  </a:lnTo>
                  <a:lnTo>
                    <a:pt x="259" y="209"/>
                  </a:lnTo>
                  <a:lnTo>
                    <a:pt x="250" y="219"/>
                  </a:lnTo>
                  <a:lnTo>
                    <a:pt x="246" y="229"/>
                  </a:lnTo>
                  <a:lnTo>
                    <a:pt x="246" y="239"/>
                  </a:lnTo>
                  <a:lnTo>
                    <a:pt x="246" y="248"/>
                  </a:lnTo>
                  <a:lnTo>
                    <a:pt x="250" y="258"/>
                  </a:lnTo>
                  <a:lnTo>
                    <a:pt x="255" y="263"/>
                  </a:lnTo>
                  <a:lnTo>
                    <a:pt x="264" y="273"/>
                  </a:lnTo>
                  <a:lnTo>
                    <a:pt x="273" y="282"/>
                  </a:lnTo>
                  <a:lnTo>
                    <a:pt x="286" y="292"/>
                  </a:lnTo>
                  <a:lnTo>
                    <a:pt x="304" y="292"/>
                  </a:lnTo>
                  <a:lnTo>
                    <a:pt x="313" y="287"/>
                  </a:lnTo>
                  <a:lnTo>
                    <a:pt x="317" y="282"/>
                  </a:lnTo>
                  <a:lnTo>
                    <a:pt x="331" y="273"/>
                  </a:lnTo>
                  <a:lnTo>
                    <a:pt x="335" y="268"/>
                  </a:lnTo>
                  <a:lnTo>
                    <a:pt x="344" y="258"/>
                  </a:lnTo>
                  <a:lnTo>
                    <a:pt x="353" y="239"/>
                  </a:lnTo>
                  <a:lnTo>
                    <a:pt x="362" y="219"/>
                  </a:lnTo>
                  <a:lnTo>
                    <a:pt x="362" y="200"/>
                  </a:lnTo>
                  <a:lnTo>
                    <a:pt x="362" y="180"/>
                  </a:lnTo>
                  <a:lnTo>
                    <a:pt x="358" y="161"/>
                  </a:lnTo>
                  <a:lnTo>
                    <a:pt x="353" y="141"/>
                  </a:lnTo>
                  <a:lnTo>
                    <a:pt x="349" y="122"/>
                  </a:lnTo>
                  <a:lnTo>
                    <a:pt x="335" y="107"/>
                  </a:lnTo>
                  <a:lnTo>
                    <a:pt x="326" y="93"/>
                  </a:lnTo>
                  <a:lnTo>
                    <a:pt x="313" y="73"/>
                  </a:lnTo>
                  <a:lnTo>
                    <a:pt x="304" y="68"/>
                  </a:lnTo>
                  <a:lnTo>
                    <a:pt x="295" y="63"/>
                  </a:lnTo>
                  <a:lnTo>
                    <a:pt x="286" y="59"/>
                  </a:lnTo>
                  <a:lnTo>
                    <a:pt x="277" y="59"/>
                  </a:lnTo>
                  <a:lnTo>
                    <a:pt x="268" y="59"/>
                  </a:lnTo>
                  <a:lnTo>
                    <a:pt x="259" y="59"/>
                  </a:lnTo>
                  <a:lnTo>
                    <a:pt x="246" y="68"/>
                  </a:lnTo>
                  <a:lnTo>
                    <a:pt x="241" y="73"/>
                  </a:lnTo>
                  <a:lnTo>
                    <a:pt x="232" y="83"/>
                  </a:lnTo>
                  <a:lnTo>
                    <a:pt x="228" y="93"/>
                  </a:lnTo>
                  <a:lnTo>
                    <a:pt x="228" y="107"/>
                  </a:lnTo>
                  <a:lnTo>
                    <a:pt x="223" y="107"/>
                  </a:lnTo>
                  <a:lnTo>
                    <a:pt x="215" y="107"/>
                  </a:lnTo>
                  <a:lnTo>
                    <a:pt x="206" y="107"/>
                  </a:lnTo>
                  <a:lnTo>
                    <a:pt x="197" y="97"/>
                  </a:lnTo>
                  <a:lnTo>
                    <a:pt x="197" y="88"/>
                  </a:lnTo>
                  <a:lnTo>
                    <a:pt x="192" y="73"/>
                  </a:lnTo>
                  <a:lnTo>
                    <a:pt x="192" y="63"/>
                  </a:lnTo>
                  <a:lnTo>
                    <a:pt x="197" y="54"/>
                  </a:lnTo>
                  <a:lnTo>
                    <a:pt x="197" y="44"/>
                  </a:lnTo>
                  <a:lnTo>
                    <a:pt x="201" y="39"/>
                  </a:lnTo>
                  <a:lnTo>
                    <a:pt x="206" y="34"/>
                  </a:lnTo>
                  <a:lnTo>
                    <a:pt x="215" y="24"/>
                  </a:lnTo>
                  <a:lnTo>
                    <a:pt x="228" y="20"/>
                  </a:lnTo>
                  <a:lnTo>
                    <a:pt x="237" y="15"/>
                  </a:lnTo>
                  <a:lnTo>
                    <a:pt x="246" y="10"/>
                  </a:lnTo>
                  <a:lnTo>
                    <a:pt x="259" y="15"/>
                  </a:lnTo>
                  <a:lnTo>
                    <a:pt x="268" y="15"/>
                  </a:lnTo>
                  <a:lnTo>
                    <a:pt x="277" y="20"/>
                  </a:lnTo>
                  <a:lnTo>
                    <a:pt x="295" y="29"/>
                  </a:lnTo>
                  <a:lnTo>
                    <a:pt x="313" y="44"/>
                  </a:lnTo>
                  <a:lnTo>
                    <a:pt x="326" y="59"/>
                  </a:lnTo>
                  <a:lnTo>
                    <a:pt x="335" y="63"/>
                  </a:lnTo>
                  <a:lnTo>
                    <a:pt x="349" y="68"/>
                  </a:lnTo>
                  <a:lnTo>
                    <a:pt x="353" y="73"/>
                  </a:lnTo>
                  <a:lnTo>
                    <a:pt x="362" y="73"/>
                  </a:lnTo>
                  <a:lnTo>
                    <a:pt x="380" y="73"/>
                  </a:lnTo>
                  <a:lnTo>
                    <a:pt x="389" y="68"/>
                  </a:lnTo>
                  <a:lnTo>
                    <a:pt x="389" y="73"/>
                  </a:lnTo>
                  <a:lnTo>
                    <a:pt x="389" y="78"/>
                  </a:lnTo>
                  <a:lnTo>
                    <a:pt x="385" y="88"/>
                  </a:lnTo>
                  <a:lnTo>
                    <a:pt x="385" y="93"/>
                  </a:lnTo>
                  <a:lnTo>
                    <a:pt x="385" y="127"/>
                  </a:lnTo>
                  <a:lnTo>
                    <a:pt x="389" y="151"/>
                  </a:lnTo>
                  <a:lnTo>
                    <a:pt x="394" y="175"/>
                  </a:lnTo>
                  <a:lnTo>
                    <a:pt x="398" y="190"/>
                  </a:lnTo>
                  <a:lnTo>
                    <a:pt x="407" y="200"/>
                  </a:lnTo>
                  <a:lnTo>
                    <a:pt x="412" y="185"/>
                  </a:lnTo>
                  <a:lnTo>
                    <a:pt x="420" y="170"/>
                  </a:lnTo>
                  <a:lnTo>
                    <a:pt x="438" y="141"/>
                  </a:lnTo>
                  <a:lnTo>
                    <a:pt x="447" y="127"/>
                  </a:lnTo>
                  <a:lnTo>
                    <a:pt x="452" y="107"/>
                  </a:lnTo>
                  <a:lnTo>
                    <a:pt x="452" y="93"/>
                  </a:lnTo>
                  <a:lnTo>
                    <a:pt x="452" y="73"/>
                  </a:lnTo>
                  <a:lnTo>
                    <a:pt x="452" y="63"/>
                  </a:lnTo>
                  <a:lnTo>
                    <a:pt x="447" y="59"/>
                  </a:lnTo>
                  <a:lnTo>
                    <a:pt x="438" y="59"/>
                  </a:lnTo>
                  <a:lnTo>
                    <a:pt x="438" y="54"/>
                  </a:lnTo>
                  <a:lnTo>
                    <a:pt x="425" y="49"/>
                  </a:lnTo>
                  <a:lnTo>
                    <a:pt x="420" y="49"/>
                  </a:lnTo>
                  <a:lnTo>
                    <a:pt x="416" y="44"/>
                  </a:lnTo>
                  <a:lnTo>
                    <a:pt x="425" y="39"/>
                  </a:lnTo>
                  <a:lnTo>
                    <a:pt x="434" y="29"/>
                  </a:lnTo>
                  <a:lnTo>
                    <a:pt x="443" y="24"/>
                  </a:lnTo>
                  <a:lnTo>
                    <a:pt x="452" y="20"/>
                  </a:lnTo>
                  <a:lnTo>
                    <a:pt x="470" y="20"/>
                  </a:lnTo>
                  <a:lnTo>
                    <a:pt x="479" y="20"/>
                  </a:lnTo>
                  <a:lnTo>
                    <a:pt x="492" y="20"/>
                  </a:lnTo>
                  <a:lnTo>
                    <a:pt x="501" y="24"/>
                  </a:lnTo>
                  <a:lnTo>
                    <a:pt x="514" y="24"/>
                  </a:lnTo>
                  <a:lnTo>
                    <a:pt x="523" y="24"/>
                  </a:lnTo>
                  <a:lnTo>
                    <a:pt x="532" y="24"/>
                  </a:lnTo>
                  <a:lnTo>
                    <a:pt x="546" y="24"/>
                  </a:lnTo>
                  <a:lnTo>
                    <a:pt x="564" y="15"/>
                  </a:lnTo>
                  <a:lnTo>
                    <a:pt x="573" y="10"/>
                  </a:lnTo>
                  <a:lnTo>
                    <a:pt x="586" y="10"/>
                  </a:lnTo>
                  <a:lnTo>
                    <a:pt x="622" y="5"/>
                  </a:lnTo>
                  <a:lnTo>
                    <a:pt x="635" y="5"/>
                  </a:lnTo>
                  <a:lnTo>
                    <a:pt x="653" y="5"/>
                  </a:lnTo>
                  <a:lnTo>
                    <a:pt x="689" y="10"/>
                  </a:lnTo>
                  <a:lnTo>
                    <a:pt x="725" y="20"/>
                  </a:lnTo>
                  <a:lnTo>
                    <a:pt x="738" y="24"/>
                  </a:lnTo>
                  <a:lnTo>
                    <a:pt x="756" y="34"/>
                  </a:lnTo>
                  <a:lnTo>
                    <a:pt x="770" y="44"/>
                  </a:lnTo>
                  <a:lnTo>
                    <a:pt x="783" y="49"/>
                  </a:lnTo>
                  <a:lnTo>
                    <a:pt x="805" y="73"/>
                  </a:lnTo>
                  <a:lnTo>
                    <a:pt x="819" y="83"/>
                  </a:lnTo>
                  <a:lnTo>
                    <a:pt x="832" y="97"/>
                  </a:lnTo>
                  <a:lnTo>
                    <a:pt x="850" y="132"/>
                  </a:lnTo>
                  <a:lnTo>
                    <a:pt x="877" y="161"/>
                  </a:lnTo>
                  <a:lnTo>
                    <a:pt x="904" y="195"/>
                  </a:lnTo>
                  <a:lnTo>
                    <a:pt x="917" y="209"/>
                  </a:lnTo>
                  <a:lnTo>
                    <a:pt x="931" y="224"/>
                  </a:lnTo>
                  <a:lnTo>
                    <a:pt x="949" y="234"/>
                  </a:lnTo>
                  <a:lnTo>
                    <a:pt x="962" y="243"/>
                  </a:lnTo>
                  <a:lnTo>
                    <a:pt x="980" y="253"/>
                  </a:lnTo>
                  <a:lnTo>
                    <a:pt x="998" y="258"/>
                  </a:lnTo>
                  <a:lnTo>
                    <a:pt x="1016" y="263"/>
                  </a:lnTo>
                  <a:lnTo>
                    <a:pt x="1038" y="268"/>
                  </a:lnTo>
                  <a:lnTo>
                    <a:pt x="1056" y="263"/>
                  </a:lnTo>
                  <a:lnTo>
                    <a:pt x="1079" y="258"/>
                  </a:lnTo>
                  <a:lnTo>
                    <a:pt x="1101" y="258"/>
                  </a:lnTo>
                  <a:lnTo>
                    <a:pt x="1119" y="243"/>
                  </a:lnTo>
                  <a:lnTo>
                    <a:pt x="1141" y="234"/>
                  </a:lnTo>
                  <a:lnTo>
                    <a:pt x="1159" y="219"/>
                  </a:lnTo>
                  <a:lnTo>
                    <a:pt x="1177" y="200"/>
                  </a:lnTo>
                  <a:lnTo>
                    <a:pt x="1190" y="180"/>
                  </a:lnTo>
                  <a:lnTo>
                    <a:pt x="1199" y="161"/>
                  </a:lnTo>
                  <a:lnTo>
                    <a:pt x="1208" y="132"/>
                  </a:lnTo>
                  <a:lnTo>
                    <a:pt x="1208" y="122"/>
                  </a:lnTo>
                  <a:lnTo>
                    <a:pt x="1208" y="107"/>
                  </a:lnTo>
                  <a:lnTo>
                    <a:pt x="1208" y="93"/>
                  </a:lnTo>
                  <a:lnTo>
                    <a:pt x="1199" y="83"/>
                  </a:lnTo>
                  <a:lnTo>
                    <a:pt x="1195" y="73"/>
                  </a:lnTo>
                  <a:lnTo>
                    <a:pt x="1190" y="59"/>
                  </a:lnTo>
                  <a:lnTo>
                    <a:pt x="1177" y="54"/>
                  </a:lnTo>
                  <a:lnTo>
                    <a:pt x="1173" y="44"/>
                  </a:lnTo>
                  <a:lnTo>
                    <a:pt x="1159" y="39"/>
                  </a:lnTo>
                  <a:lnTo>
                    <a:pt x="1146" y="39"/>
                  </a:lnTo>
                  <a:lnTo>
                    <a:pt x="1132" y="34"/>
                  </a:lnTo>
                  <a:lnTo>
                    <a:pt x="1119" y="39"/>
                  </a:lnTo>
                  <a:lnTo>
                    <a:pt x="1105" y="44"/>
                  </a:lnTo>
                  <a:lnTo>
                    <a:pt x="1092" y="44"/>
                  </a:lnTo>
                  <a:lnTo>
                    <a:pt x="1079" y="49"/>
                  </a:lnTo>
                  <a:lnTo>
                    <a:pt x="1070" y="59"/>
                  </a:lnTo>
                  <a:lnTo>
                    <a:pt x="1056" y="68"/>
                  </a:lnTo>
                  <a:lnTo>
                    <a:pt x="1047" y="83"/>
                  </a:lnTo>
                  <a:lnTo>
                    <a:pt x="1043" y="93"/>
                  </a:lnTo>
                  <a:lnTo>
                    <a:pt x="1043" y="97"/>
                  </a:lnTo>
                  <a:lnTo>
                    <a:pt x="1043" y="107"/>
                  </a:lnTo>
                  <a:lnTo>
                    <a:pt x="1043" y="112"/>
                  </a:lnTo>
                  <a:lnTo>
                    <a:pt x="1047" y="122"/>
                  </a:lnTo>
                  <a:lnTo>
                    <a:pt x="1052" y="127"/>
                  </a:lnTo>
                  <a:lnTo>
                    <a:pt x="1065" y="136"/>
                  </a:lnTo>
                  <a:lnTo>
                    <a:pt x="1079" y="141"/>
                  </a:lnTo>
                  <a:lnTo>
                    <a:pt x="1092" y="146"/>
                  </a:lnTo>
                  <a:lnTo>
                    <a:pt x="1123" y="136"/>
                  </a:lnTo>
                  <a:lnTo>
                    <a:pt x="1123" y="151"/>
                  </a:lnTo>
                  <a:lnTo>
                    <a:pt x="1119" y="161"/>
                  </a:lnTo>
                  <a:lnTo>
                    <a:pt x="1119" y="170"/>
                  </a:lnTo>
                  <a:lnTo>
                    <a:pt x="1114" y="175"/>
                  </a:lnTo>
                  <a:lnTo>
                    <a:pt x="1096" y="190"/>
                  </a:lnTo>
                  <a:lnTo>
                    <a:pt x="1083" y="205"/>
                  </a:lnTo>
                  <a:lnTo>
                    <a:pt x="1065" y="214"/>
                  </a:lnTo>
                  <a:lnTo>
                    <a:pt x="1043" y="224"/>
                  </a:lnTo>
                  <a:lnTo>
                    <a:pt x="1034" y="224"/>
                  </a:lnTo>
                  <a:lnTo>
                    <a:pt x="1029" y="224"/>
                  </a:lnTo>
                  <a:lnTo>
                    <a:pt x="1016" y="224"/>
                  </a:lnTo>
                  <a:lnTo>
                    <a:pt x="1007" y="214"/>
                  </a:lnTo>
                  <a:lnTo>
                    <a:pt x="1011" y="209"/>
                  </a:lnTo>
                  <a:lnTo>
                    <a:pt x="1011" y="205"/>
                  </a:lnTo>
                  <a:lnTo>
                    <a:pt x="1011" y="200"/>
                  </a:lnTo>
                  <a:lnTo>
                    <a:pt x="1016" y="190"/>
                  </a:lnTo>
                  <a:lnTo>
                    <a:pt x="1011" y="180"/>
                  </a:lnTo>
                  <a:lnTo>
                    <a:pt x="1011" y="170"/>
                  </a:lnTo>
                  <a:lnTo>
                    <a:pt x="1007" y="161"/>
                  </a:lnTo>
                  <a:lnTo>
                    <a:pt x="998" y="151"/>
                  </a:lnTo>
                  <a:lnTo>
                    <a:pt x="989" y="146"/>
                  </a:lnTo>
                  <a:lnTo>
                    <a:pt x="980" y="141"/>
                  </a:lnTo>
                  <a:lnTo>
                    <a:pt x="958" y="141"/>
                  </a:lnTo>
                  <a:lnTo>
                    <a:pt x="935" y="141"/>
                  </a:lnTo>
                  <a:lnTo>
                    <a:pt x="944" y="122"/>
                  </a:lnTo>
                  <a:lnTo>
                    <a:pt x="949" y="102"/>
                  </a:lnTo>
                  <a:lnTo>
                    <a:pt x="949" y="93"/>
                  </a:lnTo>
                  <a:lnTo>
                    <a:pt x="949" y="83"/>
                  </a:lnTo>
                  <a:lnTo>
                    <a:pt x="944" y="73"/>
                  </a:lnTo>
                  <a:lnTo>
                    <a:pt x="940" y="68"/>
                  </a:lnTo>
                  <a:lnTo>
                    <a:pt x="931" y="54"/>
                  </a:lnTo>
                  <a:lnTo>
                    <a:pt x="926" y="49"/>
                  </a:lnTo>
                  <a:lnTo>
                    <a:pt x="922" y="44"/>
                  </a:lnTo>
                  <a:lnTo>
                    <a:pt x="913" y="39"/>
                  </a:lnTo>
                  <a:lnTo>
                    <a:pt x="908" y="34"/>
                  </a:lnTo>
                  <a:lnTo>
                    <a:pt x="891" y="29"/>
                  </a:lnTo>
                  <a:lnTo>
                    <a:pt x="895" y="24"/>
                  </a:lnTo>
                  <a:lnTo>
                    <a:pt x="899" y="20"/>
                  </a:lnTo>
                  <a:lnTo>
                    <a:pt x="908" y="15"/>
                  </a:lnTo>
                  <a:lnTo>
                    <a:pt x="913" y="10"/>
                  </a:lnTo>
                  <a:lnTo>
                    <a:pt x="926" y="10"/>
                  </a:lnTo>
                  <a:lnTo>
                    <a:pt x="940" y="10"/>
                  </a:lnTo>
                  <a:lnTo>
                    <a:pt x="962" y="10"/>
                  </a:lnTo>
                  <a:lnTo>
                    <a:pt x="980" y="15"/>
                  </a:lnTo>
                  <a:lnTo>
                    <a:pt x="998" y="24"/>
                  </a:lnTo>
                  <a:lnTo>
                    <a:pt x="1011" y="34"/>
                  </a:lnTo>
                  <a:lnTo>
                    <a:pt x="1029" y="24"/>
                  </a:lnTo>
                  <a:lnTo>
                    <a:pt x="1047" y="15"/>
                  </a:lnTo>
                  <a:lnTo>
                    <a:pt x="1070" y="10"/>
                  </a:lnTo>
                  <a:lnTo>
                    <a:pt x="1088" y="5"/>
                  </a:lnTo>
                  <a:lnTo>
                    <a:pt x="1110" y="0"/>
                  </a:lnTo>
                  <a:lnTo>
                    <a:pt x="1132" y="0"/>
                  </a:lnTo>
                  <a:lnTo>
                    <a:pt x="1137" y="5"/>
                  </a:lnTo>
                  <a:lnTo>
                    <a:pt x="1150" y="10"/>
                  </a:lnTo>
                  <a:lnTo>
                    <a:pt x="1159" y="10"/>
                  </a:lnTo>
                  <a:lnTo>
                    <a:pt x="1164" y="15"/>
                  </a:lnTo>
                  <a:lnTo>
                    <a:pt x="1177" y="20"/>
                  </a:lnTo>
                  <a:lnTo>
                    <a:pt x="1186" y="24"/>
                  </a:lnTo>
                  <a:lnTo>
                    <a:pt x="1199" y="39"/>
                  </a:lnTo>
                  <a:lnTo>
                    <a:pt x="1226" y="68"/>
                  </a:lnTo>
                  <a:lnTo>
                    <a:pt x="1240" y="44"/>
                  </a:lnTo>
                  <a:lnTo>
                    <a:pt x="1244" y="44"/>
                  </a:lnTo>
                  <a:lnTo>
                    <a:pt x="1249" y="54"/>
                  </a:lnTo>
                  <a:lnTo>
                    <a:pt x="1253" y="59"/>
                  </a:lnTo>
                  <a:lnTo>
                    <a:pt x="1258" y="68"/>
                  </a:lnTo>
                  <a:lnTo>
                    <a:pt x="1271" y="73"/>
                  </a:lnTo>
                  <a:lnTo>
                    <a:pt x="1280" y="73"/>
                  </a:lnTo>
                  <a:lnTo>
                    <a:pt x="1289" y="78"/>
                  </a:lnTo>
                  <a:lnTo>
                    <a:pt x="1311" y="73"/>
                  </a:lnTo>
                  <a:lnTo>
                    <a:pt x="1334" y="68"/>
                  </a:lnTo>
                  <a:lnTo>
                    <a:pt x="1352" y="59"/>
                  </a:lnTo>
                  <a:lnTo>
                    <a:pt x="1374" y="44"/>
                  </a:lnTo>
                  <a:lnTo>
                    <a:pt x="1392" y="39"/>
                  </a:lnTo>
                  <a:lnTo>
                    <a:pt x="1419" y="29"/>
                  </a:lnTo>
                  <a:lnTo>
                    <a:pt x="1428" y="29"/>
                  </a:lnTo>
                  <a:lnTo>
                    <a:pt x="1437" y="24"/>
                  </a:lnTo>
                  <a:lnTo>
                    <a:pt x="1450" y="29"/>
                  </a:lnTo>
                  <a:lnTo>
                    <a:pt x="1464" y="29"/>
                  </a:lnTo>
                  <a:lnTo>
                    <a:pt x="1481" y="34"/>
                  </a:lnTo>
                  <a:lnTo>
                    <a:pt x="1504" y="39"/>
                  </a:lnTo>
                  <a:lnTo>
                    <a:pt x="1544" y="44"/>
                  </a:lnTo>
                  <a:lnTo>
                    <a:pt x="1567" y="44"/>
                  </a:lnTo>
                  <a:lnTo>
                    <a:pt x="1584" y="44"/>
                  </a:lnTo>
                  <a:lnTo>
                    <a:pt x="1593" y="39"/>
                  </a:lnTo>
                  <a:lnTo>
                    <a:pt x="1602" y="34"/>
                  </a:lnTo>
                  <a:lnTo>
                    <a:pt x="1611" y="29"/>
                  </a:lnTo>
                  <a:lnTo>
                    <a:pt x="1620" y="24"/>
                  </a:lnTo>
                  <a:lnTo>
                    <a:pt x="1634" y="10"/>
                  </a:lnTo>
                  <a:lnTo>
                    <a:pt x="1634" y="20"/>
                  </a:lnTo>
                  <a:lnTo>
                    <a:pt x="1638" y="24"/>
                  </a:lnTo>
                  <a:lnTo>
                    <a:pt x="1634" y="39"/>
                  </a:lnTo>
                  <a:lnTo>
                    <a:pt x="1634" y="49"/>
                  </a:lnTo>
                  <a:lnTo>
                    <a:pt x="1620" y="68"/>
                  </a:lnTo>
                  <a:lnTo>
                    <a:pt x="1611" y="83"/>
                  </a:lnTo>
                  <a:close/>
                </a:path>
              </a:pathLst>
            </a:cu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36"/>
            <p:cNvSpPr/>
            <p:nvPr/>
          </p:nvSpPr>
          <p:spPr>
            <a:xfrm rot="10800000">
              <a:off x="4704" y="3360"/>
              <a:ext cx="1087" cy="986"/>
            </a:xfrm>
            <a:custGeom>
              <a:avLst/>
              <a:gdLst/>
              <a:ahLst/>
              <a:cxnLst/>
              <a:rect l="l" t="t" r="r" b="b"/>
              <a:pathLst>
                <a:path w="1737" h="1893" extrusionOk="0">
                  <a:moveTo>
                    <a:pt x="1611" y="83"/>
                  </a:moveTo>
                  <a:lnTo>
                    <a:pt x="1602" y="88"/>
                  </a:lnTo>
                  <a:lnTo>
                    <a:pt x="1598" y="93"/>
                  </a:lnTo>
                  <a:lnTo>
                    <a:pt x="1589" y="93"/>
                  </a:lnTo>
                  <a:lnTo>
                    <a:pt x="1580" y="93"/>
                  </a:lnTo>
                  <a:lnTo>
                    <a:pt x="1567" y="97"/>
                  </a:lnTo>
                  <a:lnTo>
                    <a:pt x="1553" y="97"/>
                  </a:lnTo>
                  <a:lnTo>
                    <a:pt x="1558" y="102"/>
                  </a:lnTo>
                  <a:lnTo>
                    <a:pt x="1562" y="107"/>
                  </a:lnTo>
                  <a:lnTo>
                    <a:pt x="1575" y="107"/>
                  </a:lnTo>
                  <a:lnTo>
                    <a:pt x="1611" y="107"/>
                  </a:lnTo>
                  <a:lnTo>
                    <a:pt x="1629" y="107"/>
                  </a:lnTo>
                  <a:lnTo>
                    <a:pt x="1647" y="107"/>
                  </a:lnTo>
                  <a:lnTo>
                    <a:pt x="1661" y="97"/>
                  </a:lnTo>
                  <a:lnTo>
                    <a:pt x="1678" y="93"/>
                  </a:lnTo>
                  <a:lnTo>
                    <a:pt x="1692" y="78"/>
                  </a:lnTo>
                  <a:lnTo>
                    <a:pt x="1710" y="63"/>
                  </a:lnTo>
                  <a:lnTo>
                    <a:pt x="1719" y="49"/>
                  </a:lnTo>
                  <a:lnTo>
                    <a:pt x="1728" y="29"/>
                  </a:lnTo>
                  <a:lnTo>
                    <a:pt x="1732" y="29"/>
                  </a:lnTo>
                  <a:lnTo>
                    <a:pt x="1737" y="34"/>
                  </a:lnTo>
                  <a:lnTo>
                    <a:pt x="1737" y="44"/>
                  </a:lnTo>
                  <a:lnTo>
                    <a:pt x="1737" y="63"/>
                  </a:lnTo>
                  <a:lnTo>
                    <a:pt x="1737" y="78"/>
                  </a:lnTo>
                  <a:lnTo>
                    <a:pt x="1732" y="93"/>
                  </a:lnTo>
                  <a:lnTo>
                    <a:pt x="1723" y="107"/>
                  </a:lnTo>
                  <a:lnTo>
                    <a:pt x="1710" y="117"/>
                  </a:lnTo>
                  <a:lnTo>
                    <a:pt x="1701" y="127"/>
                  </a:lnTo>
                  <a:lnTo>
                    <a:pt x="1687" y="132"/>
                  </a:lnTo>
                  <a:lnTo>
                    <a:pt x="1674" y="136"/>
                  </a:lnTo>
                  <a:lnTo>
                    <a:pt x="1661" y="141"/>
                  </a:lnTo>
                  <a:lnTo>
                    <a:pt x="1647" y="141"/>
                  </a:lnTo>
                  <a:lnTo>
                    <a:pt x="1634" y="141"/>
                  </a:lnTo>
                  <a:lnTo>
                    <a:pt x="1616" y="141"/>
                  </a:lnTo>
                  <a:lnTo>
                    <a:pt x="1593" y="136"/>
                  </a:lnTo>
                  <a:lnTo>
                    <a:pt x="1575" y="127"/>
                  </a:lnTo>
                  <a:lnTo>
                    <a:pt x="1540" y="107"/>
                  </a:lnTo>
                  <a:lnTo>
                    <a:pt x="1535" y="112"/>
                  </a:lnTo>
                  <a:lnTo>
                    <a:pt x="1531" y="112"/>
                  </a:lnTo>
                  <a:lnTo>
                    <a:pt x="1526" y="122"/>
                  </a:lnTo>
                  <a:lnTo>
                    <a:pt x="1522" y="127"/>
                  </a:lnTo>
                  <a:lnTo>
                    <a:pt x="1517" y="127"/>
                  </a:lnTo>
                  <a:lnTo>
                    <a:pt x="1513" y="132"/>
                  </a:lnTo>
                  <a:lnTo>
                    <a:pt x="1499" y="141"/>
                  </a:lnTo>
                  <a:lnTo>
                    <a:pt x="1481" y="151"/>
                  </a:lnTo>
                  <a:lnTo>
                    <a:pt x="1464" y="151"/>
                  </a:lnTo>
                  <a:lnTo>
                    <a:pt x="1441" y="151"/>
                  </a:lnTo>
                  <a:lnTo>
                    <a:pt x="1432" y="146"/>
                  </a:lnTo>
                  <a:lnTo>
                    <a:pt x="1419" y="141"/>
                  </a:lnTo>
                  <a:lnTo>
                    <a:pt x="1414" y="136"/>
                  </a:lnTo>
                  <a:lnTo>
                    <a:pt x="1405" y="132"/>
                  </a:lnTo>
                  <a:lnTo>
                    <a:pt x="1405" y="127"/>
                  </a:lnTo>
                  <a:lnTo>
                    <a:pt x="1401" y="122"/>
                  </a:lnTo>
                  <a:lnTo>
                    <a:pt x="1419" y="122"/>
                  </a:lnTo>
                  <a:lnTo>
                    <a:pt x="1428" y="127"/>
                  </a:lnTo>
                  <a:lnTo>
                    <a:pt x="1437" y="127"/>
                  </a:lnTo>
                  <a:lnTo>
                    <a:pt x="1446" y="127"/>
                  </a:lnTo>
                  <a:lnTo>
                    <a:pt x="1450" y="122"/>
                  </a:lnTo>
                  <a:lnTo>
                    <a:pt x="1459" y="117"/>
                  </a:lnTo>
                  <a:lnTo>
                    <a:pt x="1468" y="107"/>
                  </a:lnTo>
                  <a:lnTo>
                    <a:pt x="1468" y="97"/>
                  </a:lnTo>
                  <a:lnTo>
                    <a:pt x="1468" y="93"/>
                  </a:lnTo>
                  <a:lnTo>
                    <a:pt x="1468" y="78"/>
                  </a:lnTo>
                  <a:lnTo>
                    <a:pt x="1468" y="68"/>
                  </a:lnTo>
                  <a:lnTo>
                    <a:pt x="1464" y="59"/>
                  </a:lnTo>
                  <a:lnTo>
                    <a:pt x="1455" y="59"/>
                  </a:lnTo>
                  <a:lnTo>
                    <a:pt x="1450" y="54"/>
                  </a:lnTo>
                  <a:lnTo>
                    <a:pt x="1441" y="54"/>
                  </a:lnTo>
                  <a:lnTo>
                    <a:pt x="1423" y="49"/>
                  </a:lnTo>
                  <a:lnTo>
                    <a:pt x="1405" y="54"/>
                  </a:lnTo>
                  <a:lnTo>
                    <a:pt x="1392" y="59"/>
                  </a:lnTo>
                  <a:lnTo>
                    <a:pt x="1378" y="59"/>
                  </a:lnTo>
                  <a:lnTo>
                    <a:pt x="1352" y="73"/>
                  </a:lnTo>
                  <a:lnTo>
                    <a:pt x="1329" y="83"/>
                  </a:lnTo>
                  <a:lnTo>
                    <a:pt x="1302" y="102"/>
                  </a:lnTo>
                  <a:lnTo>
                    <a:pt x="1284" y="122"/>
                  </a:lnTo>
                  <a:lnTo>
                    <a:pt x="1262" y="141"/>
                  </a:lnTo>
                  <a:lnTo>
                    <a:pt x="1222" y="180"/>
                  </a:lnTo>
                  <a:lnTo>
                    <a:pt x="1199" y="205"/>
                  </a:lnTo>
                  <a:lnTo>
                    <a:pt x="1177" y="224"/>
                  </a:lnTo>
                  <a:lnTo>
                    <a:pt x="1159" y="239"/>
                  </a:lnTo>
                  <a:lnTo>
                    <a:pt x="1132" y="258"/>
                  </a:lnTo>
                  <a:lnTo>
                    <a:pt x="1110" y="268"/>
                  </a:lnTo>
                  <a:lnTo>
                    <a:pt x="1088" y="273"/>
                  </a:lnTo>
                  <a:lnTo>
                    <a:pt x="1056" y="282"/>
                  </a:lnTo>
                  <a:lnTo>
                    <a:pt x="1043" y="282"/>
                  </a:lnTo>
                  <a:lnTo>
                    <a:pt x="1029" y="282"/>
                  </a:lnTo>
                  <a:lnTo>
                    <a:pt x="1007" y="282"/>
                  </a:lnTo>
                  <a:lnTo>
                    <a:pt x="989" y="282"/>
                  </a:lnTo>
                  <a:lnTo>
                    <a:pt x="985" y="287"/>
                  </a:lnTo>
                  <a:lnTo>
                    <a:pt x="971" y="292"/>
                  </a:lnTo>
                  <a:lnTo>
                    <a:pt x="967" y="292"/>
                  </a:lnTo>
                  <a:lnTo>
                    <a:pt x="962" y="307"/>
                  </a:lnTo>
                  <a:lnTo>
                    <a:pt x="967" y="336"/>
                  </a:lnTo>
                  <a:lnTo>
                    <a:pt x="953" y="331"/>
                  </a:lnTo>
                  <a:lnTo>
                    <a:pt x="940" y="326"/>
                  </a:lnTo>
                  <a:lnTo>
                    <a:pt x="931" y="321"/>
                  </a:lnTo>
                  <a:lnTo>
                    <a:pt x="922" y="307"/>
                  </a:lnTo>
                  <a:lnTo>
                    <a:pt x="913" y="297"/>
                  </a:lnTo>
                  <a:lnTo>
                    <a:pt x="904" y="287"/>
                  </a:lnTo>
                  <a:lnTo>
                    <a:pt x="891" y="258"/>
                  </a:lnTo>
                  <a:lnTo>
                    <a:pt x="891" y="248"/>
                  </a:lnTo>
                  <a:lnTo>
                    <a:pt x="886" y="239"/>
                  </a:lnTo>
                  <a:lnTo>
                    <a:pt x="882" y="229"/>
                  </a:lnTo>
                  <a:lnTo>
                    <a:pt x="877" y="224"/>
                  </a:lnTo>
                  <a:lnTo>
                    <a:pt x="877" y="248"/>
                  </a:lnTo>
                  <a:lnTo>
                    <a:pt x="873" y="278"/>
                  </a:lnTo>
                  <a:lnTo>
                    <a:pt x="868" y="292"/>
                  </a:lnTo>
                  <a:lnTo>
                    <a:pt x="864" y="307"/>
                  </a:lnTo>
                  <a:lnTo>
                    <a:pt x="850" y="326"/>
                  </a:lnTo>
                  <a:lnTo>
                    <a:pt x="837" y="351"/>
                  </a:lnTo>
                  <a:lnTo>
                    <a:pt x="823" y="370"/>
                  </a:lnTo>
                  <a:lnTo>
                    <a:pt x="801" y="389"/>
                  </a:lnTo>
                  <a:lnTo>
                    <a:pt x="783" y="399"/>
                  </a:lnTo>
                  <a:lnTo>
                    <a:pt x="770" y="404"/>
                  </a:lnTo>
                  <a:lnTo>
                    <a:pt x="756" y="409"/>
                  </a:lnTo>
                  <a:lnTo>
                    <a:pt x="729" y="419"/>
                  </a:lnTo>
                  <a:lnTo>
                    <a:pt x="716" y="424"/>
                  </a:lnTo>
                  <a:lnTo>
                    <a:pt x="707" y="428"/>
                  </a:lnTo>
                  <a:lnTo>
                    <a:pt x="698" y="438"/>
                  </a:lnTo>
                  <a:lnTo>
                    <a:pt x="694" y="438"/>
                  </a:lnTo>
                  <a:lnTo>
                    <a:pt x="694" y="448"/>
                  </a:lnTo>
                  <a:lnTo>
                    <a:pt x="694" y="453"/>
                  </a:lnTo>
                  <a:lnTo>
                    <a:pt x="698" y="472"/>
                  </a:lnTo>
                  <a:lnTo>
                    <a:pt x="694" y="477"/>
                  </a:lnTo>
                  <a:lnTo>
                    <a:pt x="689" y="477"/>
                  </a:lnTo>
                  <a:lnTo>
                    <a:pt x="680" y="472"/>
                  </a:lnTo>
                  <a:lnTo>
                    <a:pt x="671" y="472"/>
                  </a:lnTo>
                  <a:lnTo>
                    <a:pt x="667" y="462"/>
                  </a:lnTo>
                  <a:lnTo>
                    <a:pt x="667" y="453"/>
                  </a:lnTo>
                  <a:lnTo>
                    <a:pt x="662" y="448"/>
                  </a:lnTo>
                  <a:lnTo>
                    <a:pt x="667" y="424"/>
                  </a:lnTo>
                  <a:lnTo>
                    <a:pt x="667" y="419"/>
                  </a:lnTo>
                  <a:lnTo>
                    <a:pt x="671" y="414"/>
                  </a:lnTo>
                  <a:lnTo>
                    <a:pt x="676" y="404"/>
                  </a:lnTo>
                  <a:lnTo>
                    <a:pt x="649" y="385"/>
                  </a:lnTo>
                  <a:lnTo>
                    <a:pt x="640" y="370"/>
                  </a:lnTo>
                  <a:lnTo>
                    <a:pt x="635" y="360"/>
                  </a:lnTo>
                  <a:lnTo>
                    <a:pt x="631" y="355"/>
                  </a:lnTo>
                  <a:lnTo>
                    <a:pt x="613" y="321"/>
                  </a:lnTo>
                  <a:lnTo>
                    <a:pt x="595" y="287"/>
                  </a:lnTo>
                  <a:lnTo>
                    <a:pt x="591" y="273"/>
                  </a:lnTo>
                  <a:lnTo>
                    <a:pt x="573" y="258"/>
                  </a:lnTo>
                  <a:lnTo>
                    <a:pt x="564" y="243"/>
                  </a:lnTo>
                  <a:lnTo>
                    <a:pt x="550" y="239"/>
                  </a:lnTo>
                  <a:lnTo>
                    <a:pt x="528" y="229"/>
                  </a:lnTo>
                  <a:lnTo>
                    <a:pt x="519" y="229"/>
                  </a:lnTo>
                  <a:lnTo>
                    <a:pt x="514" y="229"/>
                  </a:lnTo>
                  <a:lnTo>
                    <a:pt x="510" y="229"/>
                  </a:lnTo>
                  <a:lnTo>
                    <a:pt x="514" y="219"/>
                  </a:lnTo>
                  <a:lnTo>
                    <a:pt x="519" y="209"/>
                  </a:lnTo>
                  <a:lnTo>
                    <a:pt x="528" y="205"/>
                  </a:lnTo>
                  <a:lnTo>
                    <a:pt x="532" y="200"/>
                  </a:lnTo>
                  <a:lnTo>
                    <a:pt x="550" y="190"/>
                  </a:lnTo>
                  <a:lnTo>
                    <a:pt x="573" y="190"/>
                  </a:lnTo>
                  <a:lnTo>
                    <a:pt x="582" y="190"/>
                  </a:lnTo>
                  <a:lnTo>
                    <a:pt x="595" y="195"/>
                  </a:lnTo>
                  <a:lnTo>
                    <a:pt x="604" y="200"/>
                  </a:lnTo>
                  <a:lnTo>
                    <a:pt x="617" y="205"/>
                  </a:lnTo>
                  <a:lnTo>
                    <a:pt x="626" y="209"/>
                  </a:lnTo>
                  <a:lnTo>
                    <a:pt x="635" y="224"/>
                  </a:lnTo>
                  <a:lnTo>
                    <a:pt x="649" y="239"/>
                  </a:lnTo>
                  <a:lnTo>
                    <a:pt x="658" y="229"/>
                  </a:lnTo>
                  <a:lnTo>
                    <a:pt x="667" y="224"/>
                  </a:lnTo>
                  <a:lnTo>
                    <a:pt x="680" y="224"/>
                  </a:lnTo>
                  <a:lnTo>
                    <a:pt x="694" y="219"/>
                  </a:lnTo>
                  <a:lnTo>
                    <a:pt x="702" y="219"/>
                  </a:lnTo>
                  <a:lnTo>
                    <a:pt x="711" y="219"/>
                  </a:lnTo>
                  <a:lnTo>
                    <a:pt x="738" y="224"/>
                  </a:lnTo>
                  <a:lnTo>
                    <a:pt x="752" y="229"/>
                  </a:lnTo>
                  <a:lnTo>
                    <a:pt x="765" y="243"/>
                  </a:lnTo>
                  <a:lnTo>
                    <a:pt x="770" y="248"/>
                  </a:lnTo>
                  <a:lnTo>
                    <a:pt x="774" y="258"/>
                  </a:lnTo>
                  <a:lnTo>
                    <a:pt x="779" y="268"/>
                  </a:lnTo>
                  <a:lnTo>
                    <a:pt x="779" y="273"/>
                  </a:lnTo>
                  <a:lnTo>
                    <a:pt x="774" y="287"/>
                  </a:lnTo>
                  <a:lnTo>
                    <a:pt x="770" y="282"/>
                  </a:lnTo>
                  <a:lnTo>
                    <a:pt x="765" y="278"/>
                  </a:lnTo>
                  <a:lnTo>
                    <a:pt x="752" y="278"/>
                  </a:lnTo>
                  <a:lnTo>
                    <a:pt x="738" y="278"/>
                  </a:lnTo>
                  <a:lnTo>
                    <a:pt x="725" y="282"/>
                  </a:lnTo>
                  <a:lnTo>
                    <a:pt x="716" y="287"/>
                  </a:lnTo>
                  <a:lnTo>
                    <a:pt x="711" y="292"/>
                  </a:lnTo>
                  <a:lnTo>
                    <a:pt x="698" y="312"/>
                  </a:lnTo>
                  <a:lnTo>
                    <a:pt x="694" y="321"/>
                  </a:lnTo>
                  <a:lnTo>
                    <a:pt x="694" y="326"/>
                  </a:lnTo>
                  <a:lnTo>
                    <a:pt x="694" y="336"/>
                  </a:lnTo>
                  <a:lnTo>
                    <a:pt x="698" y="341"/>
                  </a:lnTo>
                  <a:lnTo>
                    <a:pt x="702" y="355"/>
                  </a:lnTo>
                  <a:lnTo>
                    <a:pt x="711" y="370"/>
                  </a:lnTo>
                  <a:lnTo>
                    <a:pt x="716" y="370"/>
                  </a:lnTo>
                  <a:lnTo>
                    <a:pt x="725" y="380"/>
                  </a:lnTo>
                  <a:lnTo>
                    <a:pt x="734" y="385"/>
                  </a:lnTo>
                  <a:lnTo>
                    <a:pt x="743" y="385"/>
                  </a:lnTo>
                  <a:lnTo>
                    <a:pt x="761" y="385"/>
                  </a:lnTo>
                  <a:lnTo>
                    <a:pt x="783" y="380"/>
                  </a:lnTo>
                  <a:lnTo>
                    <a:pt x="797" y="370"/>
                  </a:lnTo>
                  <a:lnTo>
                    <a:pt x="810" y="355"/>
                  </a:lnTo>
                  <a:lnTo>
                    <a:pt x="823" y="341"/>
                  </a:lnTo>
                  <a:lnTo>
                    <a:pt x="837" y="321"/>
                  </a:lnTo>
                  <a:lnTo>
                    <a:pt x="846" y="307"/>
                  </a:lnTo>
                  <a:lnTo>
                    <a:pt x="855" y="292"/>
                  </a:lnTo>
                  <a:lnTo>
                    <a:pt x="859" y="268"/>
                  </a:lnTo>
                  <a:lnTo>
                    <a:pt x="859" y="248"/>
                  </a:lnTo>
                  <a:lnTo>
                    <a:pt x="855" y="243"/>
                  </a:lnTo>
                  <a:lnTo>
                    <a:pt x="850" y="243"/>
                  </a:lnTo>
                  <a:lnTo>
                    <a:pt x="846" y="243"/>
                  </a:lnTo>
                  <a:lnTo>
                    <a:pt x="837" y="253"/>
                  </a:lnTo>
                  <a:lnTo>
                    <a:pt x="832" y="253"/>
                  </a:lnTo>
                  <a:lnTo>
                    <a:pt x="828" y="248"/>
                  </a:lnTo>
                  <a:lnTo>
                    <a:pt x="832" y="239"/>
                  </a:lnTo>
                  <a:lnTo>
                    <a:pt x="841" y="224"/>
                  </a:lnTo>
                  <a:lnTo>
                    <a:pt x="846" y="209"/>
                  </a:lnTo>
                  <a:lnTo>
                    <a:pt x="850" y="195"/>
                  </a:lnTo>
                  <a:lnTo>
                    <a:pt x="850" y="180"/>
                  </a:lnTo>
                  <a:lnTo>
                    <a:pt x="846" y="161"/>
                  </a:lnTo>
                  <a:lnTo>
                    <a:pt x="846" y="146"/>
                  </a:lnTo>
                  <a:lnTo>
                    <a:pt x="837" y="132"/>
                  </a:lnTo>
                  <a:lnTo>
                    <a:pt x="832" y="122"/>
                  </a:lnTo>
                  <a:lnTo>
                    <a:pt x="819" y="107"/>
                  </a:lnTo>
                  <a:lnTo>
                    <a:pt x="801" y="83"/>
                  </a:lnTo>
                  <a:lnTo>
                    <a:pt x="774" y="63"/>
                  </a:lnTo>
                  <a:lnTo>
                    <a:pt x="770" y="68"/>
                  </a:lnTo>
                  <a:lnTo>
                    <a:pt x="770" y="73"/>
                  </a:lnTo>
                  <a:lnTo>
                    <a:pt x="770" y="83"/>
                  </a:lnTo>
                  <a:lnTo>
                    <a:pt x="770" y="97"/>
                  </a:lnTo>
                  <a:lnTo>
                    <a:pt x="770" y="107"/>
                  </a:lnTo>
                  <a:lnTo>
                    <a:pt x="761" y="122"/>
                  </a:lnTo>
                  <a:lnTo>
                    <a:pt x="756" y="127"/>
                  </a:lnTo>
                  <a:lnTo>
                    <a:pt x="756" y="136"/>
                  </a:lnTo>
                  <a:lnTo>
                    <a:pt x="743" y="141"/>
                  </a:lnTo>
                  <a:lnTo>
                    <a:pt x="729" y="151"/>
                  </a:lnTo>
                  <a:lnTo>
                    <a:pt x="716" y="151"/>
                  </a:lnTo>
                  <a:lnTo>
                    <a:pt x="716" y="136"/>
                  </a:lnTo>
                  <a:lnTo>
                    <a:pt x="711" y="122"/>
                  </a:lnTo>
                  <a:lnTo>
                    <a:pt x="711" y="107"/>
                  </a:lnTo>
                  <a:lnTo>
                    <a:pt x="702" y="93"/>
                  </a:lnTo>
                  <a:lnTo>
                    <a:pt x="694" y="78"/>
                  </a:lnTo>
                  <a:lnTo>
                    <a:pt x="689" y="68"/>
                  </a:lnTo>
                  <a:lnTo>
                    <a:pt x="680" y="59"/>
                  </a:lnTo>
                  <a:lnTo>
                    <a:pt x="667" y="49"/>
                  </a:lnTo>
                  <a:lnTo>
                    <a:pt x="662" y="44"/>
                  </a:lnTo>
                  <a:lnTo>
                    <a:pt x="649" y="44"/>
                  </a:lnTo>
                  <a:lnTo>
                    <a:pt x="640" y="39"/>
                  </a:lnTo>
                  <a:lnTo>
                    <a:pt x="635" y="44"/>
                  </a:lnTo>
                  <a:lnTo>
                    <a:pt x="631" y="44"/>
                  </a:lnTo>
                  <a:lnTo>
                    <a:pt x="626" y="44"/>
                  </a:lnTo>
                  <a:lnTo>
                    <a:pt x="622" y="49"/>
                  </a:lnTo>
                  <a:lnTo>
                    <a:pt x="622" y="59"/>
                  </a:lnTo>
                  <a:lnTo>
                    <a:pt x="617" y="73"/>
                  </a:lnTo>
                  <a:lnTo>
                    <a:pt x="622" y="88"/>
                  </a:lnTo>
                  <a:lnTo>
                    <a:pt x="631" y="102"/>
                  </a:lnTo>
                  <a:lnTo>
                    <a:pt x="640" y="112"/>
                  </a:lnTo>
                  <a:lnTo>
                    <a:pt x="667" y="136"/>
                  </a:lnTo>
                  <a:lnTo>
                    <a:pt x="640" y="136"/>
                  </a:lnTo>
                  <a:lnTo>
                    <a:pt x="613" y="132"/>
                  </a:lnTo>
                  <a:lnTo>
                    <a:pt x="586" y="136"/>
                  </a:lnTo>
                  <a:lnTo>
                    <a:pt x="573" y="141"/>
                  </a:lnTo>
                  <a:lnTo>
                    <a:pt x="559" y="141"/>
                  </a:lnTo>
                  <a:lnTo>
                    <a:pt x="559" y="132"/>
                  </a:lnTo>
                  <a:lnTo>
                    <a:pt x="564" y="122"/>
                  </a:lnTo>
                  <a:lnTo>
                    <a:pt x="568" y="107"/>
                  </a:lnTo>
                  <a:lnTo>
                    <a:pt x="568" y="102"/>
                  </a:lnTo>
                  <a:lnTo>
                    <a:pt x="564" y="97"/>
                  </a:lnTo>
                  <a:lnTo>
                    <a:pt x="559" y="93"/>
                  </a:lnTo>
                  <a:lnTo>
                    <a:pt x="555" y="83"/>
                  </a:lnTo>
                  <a:lnTo>
                    <a:pt x="546" y="78"/>
                  </a:lnTo>
                  <a:lnTo>
                    <a:pt x="532" y="73"/>
                  </a:lnTo>
                  <a:lnTo>
                    <a:pt x="514" y="83"/>
                  </a:lnTo>
                  <a:lnTo>
                    <a:pt x="501" y="93"/>
                  </a:lnTo>
                  <a:lnTo>
                    <a:pt x="483" y="107"/>
                  </a:lnTo>
                  <a:lnTo>
                    <a:pt x="470" y="127"/>
                  </a:lnTo>
                  <a:lnTo>
                    <a:pt x="461" y="141"/>
                  </a:lnTo>
                  <a:lnTo>
                    <a:pt x="452" y="156"/>
                  </a:lnTo>
                  <a:lnTo>
                    <a:pt x="434" y="190"/>
                  </a:lnTo>
                  <a:lnTo>
                    <a:pt x="420" y="239"/>
                  </a:lnTo>
                  <a:lnTo>
                    <a:pt x="434" y="263"/>
                  </a:lnTo>
                  <a:lnTo>
                    <a:pt x="447" y="282"/>
                  </a:lnTo>
                  <a:lnTo>
                    <a:pt x="461" y="302"/>
                  </a:lnTo>
                  <a:lnTo>
                    <a:pt x="479" y="316"/>
                  </a:lnTo>
                  <a:lnTo>
                    <a:pt x="514" y="346"/>
                  </a:lnTo>
                  <a:lnTo>
                    <a:pt x="550" y="370"/>
                  </a:lnTo>
                  <a:lnTo>
                    <a:pt x="550" y="375"/>
                  </a:lnTo>
                  <a:lnTo>
                    <a:pt x="550" y="380"/>
                  </a:lnTo>
                  <a:lnTo>
                    <a:pt x="546" y="389"/>
                  </a:lnTo>
                  <a:lnTo>
                    <a:pt x="541" y="394"/>
                  </a:lnTo>
                  <a:lnTo>
                    <a:pt x="537" y="404"/>
                  </a:lnTo>
                  <a:lnTo>
                    <a:pt x="537" y="419"/>
                  </a:lnTo>
                  <a:lnTo>
                    <a:pt x="537" y="433"/>
                  </a:lnTo>
                  <a:lnTo>
                    <a:pt x="546" y="443"/>
                  </a:lnTo>
                  <a:lnTo>
                    <a:pt x="550" y="453"/>
                  </a:lnTo>
                  <a:lnTo>
                    <a:pt x="564" y="462"/>
                  </a:lnTo>
                  <a:lnTo>
                    <a:pt x="573" y="467"/>
                  </a:lnTo>
                  <a:lnTo>
                    <a:pt x="577" y="472"/>
                  </a:lnTo>
                  <a:lnTo>
                    <a:pt x="591" y="472"/>
                  </a:lnTo>
                  <a:lnTo>
                    <a:pt x="600" y="472"/>
                  </a:lnTo>
                  <a:lnTo>
                    <a:pt x="604" y="472"/>
                  </a:lnTo>
                  <a:lnTo>
                    <a:pt x="617" y="472"/>
                  </a:lnTo>
                  <a:lnTo>
                    <a:pt x="613" y="482"/>
                  </a:lnTo>
                  <a:lnTo>
                    <a:pt x="604" y="487"/>
                  </a:lnTo>
                  <a:lnTo>
                    <a:pt x="600" y="497"/>
                  </a:lnTo>
                  <a:lnTo>
                    <a:pt x="591" y="501"/>
                  </a:lnTo>
                  <a:lnTo>
                    <a:pt x="582" y="506"/>
                  </a:lnTo>
                  <a:lnTo>
                    <a:pt x="573" y="511"/>
                  </a:lnTo>
                  <a:lnTo>
                    <a:pt x="555" y="521"/>
                  </a:lnTo>
                  <a:lnTo>
                    <a:pt x="541" y="521"/>
                  </a:lnTo>
                  <a:lnTo>
                    <a:pt x="528" y="516"/>
                  </a:lnTo>
                  <a:lnTo>
                    <a:pt x="523" y="511"/>
                  </a:lnTo>
                  <a:lnTo>
                    <a:pt x="514" y="501"/>
                  </a:lnTo>
                  <a:lnTo>
                    <a:pt x="506" y="497"/>
                  </a:lnTo>
                  <a:lnTo>
                    <a:pt x="501" y="487"/>
                  </a:lnTo>
                  <a:lnTo>
                    <a:pt x="492" y="482"/>
                  </a:lnTo>
                  <a:lnTo>
                    <a:pt x="488" y="472"/>
                  </a:lnTo>
                  <a:lnTo>
                    <a:pt x="483" y="458"/>
                  </a:lnTo>
                  <a:lnTo>
                    <a:pt x="483" y="443"/>
                  </a:lnTo>
                  <a:lnTo>
                    <a:pt x="483" y="433"/>
                  </a:lnTo>
                  <a:lnTo>
                    <a:pt x="483" y="419"/>
                  </a:lnTo>
                  <a:lnTo>
                    <a:pt x="488" y="404"/>
                  </a:lnTo>
                  <a:lnTo>
                    <a:pt x="488" y="389"/>
                  </a:lnTo>
                  <a:lnTo>
                    <a:pt x="483" y="380"/>
                  </a:lnTo>
                  <a:lnTo>
                    <a:pt x="479" y="365"/>
                  </a:lnTo>
                  <a:lnTo>
                    <a:pt x="465" y="346"/>
                  </a:lnTo>
                  <a:lnTo>
                    <a:pt x="452" y="326"/>
                  </a:lnTo>
                  <a:lnTo>
                    <a:pt x="443" y="321"/>
                  </a:lnTo>
                  <a:lnTo>
                    <a:pt x="434" y="312"/>
                  </a:lnTo>
                  <a:lnTo>
                    <a:pt x="425" y="307"/>
                  </a:lnTo>
                  <a:lnTo>
                    <a:pt x="412" y="302"/>
                  </a:lnTo>
                  <a:lnTo>
                    <a:pt x="407" y="307"/>
                  </a:lnTo>
                  <a:lnTo>
                    <a:pt x="403" y="331"/>
                  </a:lnTo>
                  <a:lnTo>
                    <a:pt x="403" y="355"/>
                  </a:lnTo>
                  <a:lnTo>
                    <a:pt x="407" y="375"/>
                  </a:lnTo>
                  <a:lnTo>
                    <a:pt x="412" y="399"/>
                  </a:lnTo>
                  <a:lnTo>
                    <a:pt x="420" y="419"/>
                  </a:lnTo>
                  <a:lnTo>
                    <a:pt x="425" y="438"/>
                  </a:lnTo>
                  <a:lnTo>
                    <a:pt x="438" y="453"/>
                  </a:lnTo>
                  <a:lnTo>
                    <a:pt x="452" y="472"/>
                  </a:lnTo>
                  <a:lnTo>
                    <a:pt x="470" y="487"/>
                  </a:lnTo>
                  <a:lnTo>
                    <a:pt x="492" y="506"/>
                  </a:lnTo>
                  <a:lnTo>
                    <a:pt x="514" y="521"/>
                  </a:lnTo>
                  <a:lnTo>
                    <a:pt x="537" y="535"/>
                  </a:lnTo>
                  <a:lnTo>
                    <a:pt x="559" y="555"/>
                  </a:lnTo>
                  <a:lnTo>
                    <a:pt x="568" y="565"/>
                  </a:lnTo>
                  <a:lnTo>
                    <a:pt x="573" y="570"/>
                  </a:lnTo>
                  <a:lnTo>
                    <a:pt x="582" y="584"/>
                  </a:lnTo>
                  <a:lnTo>
                    <a:pt x="586" y="599"/>
                  </a:lnTo>
                  <a:lnTo>
                    <a:pt x="591" y="613"/>
                  </a:lnTo>
                  <a:lnTo>
                    <a:pt x="591" y="633"/>
                  </a:lnTo>
                  <a:lnTo>
                    <a:pt x="595" y="638"/>
                  </a:lnTo>
                  <a:lnTo>
                    <a:pt x="595" y="643"/>
                  </a:lnTo>
                  <a:lnTo>
                    <a:pt x="591" y="647"/>
                  </a:lnTo>
                  <a:lnTo>
                    <a:pt x="582" y="643"/>
                  </a:lnTo>
                  <a:lnTo>
                    <a:pt x="564" y="643"/>
                  </a:lnTo>
                  <a:lnTo>
                    <a:pt x="550" y="638"/>
                  </a:lnTo>
                  <a:lnTo>
                    <a:pt x="541" y="633"/>
                  </a:lnTo>
                  <a:lnTo>
                    <a:pt x="523" y="628"/>
                  </a:lnTo>
                  <a:lnTo>
                    <a:pt x="519" y="618"/>
                  </a:lnTo>
                  <a:lnTo>
                    <a:pt x="510" y="608"/>
                  </a:lnTo>
                  <a:lnTo>
                    <a:pt x="492" y="584"/>
                  </a:lnTo>
                  <a:lnTo>
                    <a:pt x="479" y="565"/>
                  </a:lnTo>
                  <a:lnTo>
                    <a:pt x="465" y="535"/>
                  </a:lnTo>
                  <a:lnTo>
                    <a:pt x="447" y="511"/>
                  </a:lnTo>
                  <a:lnTo>
                    <a:pt x="434" y="492"/>
                  </a:lnTo>
                  <a:lnTo>
                    <a:pt x="420" y="477"/>
                  </a:lnTo>
                  <a:lnTo>
                    <a:pt x="403" y="462"/>
                  </a:lnTo>
                  <a:lnTo>
                    <a:pt x="385" y="458"/>
                  </a:lnTo>
                  <a:lnTo>
                    <a:pt x="367" y="448"/>
                  </a:lnTo>
                  <a:lnTo>
                    <a:pt x="344" y="443"/>
                  </a:lnTo>
                  <a:lnTo>
                    <a:pt x="326" y="438"/>
                  </a:lnTo>
                  <a:lnTo>
                    <a:pt x="304" y="438"/>
                  </a:lnTo>
                  <a:lnTo>
                    <a:pt x="282" y="443"/>
                  </a:lnTo>
                  <a:lnTo>
                    <a:pt x="277" y="448"/>
                  </a:lnTo>
                  <a:lnTo>
                    <a:pt x="282" y="462"/>
                  </a:lnTo>
                  <a:lnTo>
                    <a:pt x="286" y="472"/>
                  </a:lnTo>
                  <a:lnTo>
                    <a:pt x="295" y="482"/>
                  </a:lnTo>
                  <a:lnTo>
                    <a:pt x="300" y="492"/>
                  </a:lnTo>
                  <a:lnTo>
                    <a:pt x="317" y="506"/>
                  </a:lnTo>
                  <a:lnTo>
                    <a:pt x="335" y="521"/>
                  </a:lnTo>
                  <a:lnTo>
                    <a:pt x="349" y="531"/>
                  </a:lnTo>
                  <a:lnTo>
                    <a:pt x="358" y="531"/>
                  </a:lnTo>
                  <a:lnTo>
                    <a:pt x="371" y="531"/>
                  </a:lnTo>
                  <a:lnTo>
                    <a:pt x="385" y="531"/>
                  </a:lnTo>
                  <a:lnTo>
                    <a:pt x="398" y="531"/>
                  </a:lnTo>
                  <a:lnTo>
                    <a:pt x="407" y="526"/>
                  </a:lnTo>
                  <a:lnTo>
                    <a:pt x="420" y="531"/>
                  </a:lnTo>
                  <a:lnTo>
                    <a:pt x="434" y="531"/>
                  </a:lnTo>
                  <a:lnTo>
                    <a:pt x="443" y="535"/>
                  </a:lnTo>
                  <a:lnTo>
                    <a:pt x="447" y="545"/>
                  </a:lnTo>
                  <a:lnTo>
                    <a:pt x="456" y="550"/>
                  </a:lnTo>
                  <a:lnTo>
                    <a:pt x="461" y="560"/>
                  </a:lnTo>
                  <a:lnTo>
                    <a:pt x="470" y="570"/>
                  </a:lnTo>
                  <a:lnTo>
                    <a:pt x="474" y="579"/>
                  </a:lnTo>
                  <a:lnTo>
                    <a:pt x="479" y="589"/>
                  </a:lnTo>
                  <a:lnTo>
                    <a:pt x="479" y="604"/>
                  </a:lnTo>
                  <a:lnTo>
                    <a:pt x="470" y="623"/>
                  </a:lnTo>
                  <a:lnTo>
                    <a:pt x="465" y="633"/>
                  </a:lnTo>
                  <a:lnTo>
                    <a:pt x="461" y="643"/>
                  </a:lnTo>
                  <a:lnTo>
                    <a:pt x="456" y="652"/>
                  </a:lnTo>
                  <a:lnTo>
                    <a:pt x="447" y="662"/>
                  </a:lnTo>
                  <a:lnTo>
                    <a:pt x="443" y="667"/>
                  </a:lnTo>
                  <a:lnTo>
                    <a:pt x="434" y="672"/>
                  </a:lnTo>
                  <a:lnTo>
                    <a:pt x="434" y="662"/>
                  </a:lnTo>
                  <a:lnTo>
                    <a:pt x="434" y="652"/>
                  </a:lnTo>
                  <a:lnTo>
                    <a:pt x="434" y="643"/>
                  </a:lnTo>
                  <a:lnTo>
                    <a:pt x="434" y="628"/>
                  </a:lnTo>
                  <a:lnTo>
                    <a:pt x="429" y="623"/>
                  </a:lnTo>
                  <a:lnTo>
                    <a:pt x="425" y="613"/>
                  </a:lnTo>
                  <a:lnTo>
                    <a:pt x="420" y="599"/>
                  </a:lnTo>
                  <a:lnTo>
                    <a:pt x="407" y="594"/>
                  </a:lnTo>
                  <a:lnTo>
                    <a:pt x="398" y="584"/>
                  </a:lnTo>
                  <a:lnTo>
                    <a:pt x="385" y="584"/>
                  </a:lnTo>
                  <a:lnTo>
                    <a:pt x="376" y="584"/>
                  </a:lnTo>
                  <a:lnTo>
                    <a:pt x="371" y="584"/>
                  </a:lnTo>
                  <a:lnTo>
                    <a:pt x="362" y="589"/>
                  </a:lnTo>
                  <a:lnTo>
                    <a:pt x="358" y="594"/>
                  </a:lnTo>
                  <a:lnTo>
                    <a:pt x="349" y="599"/>
                  </a:lnTo>
                  <a:lnTo>
                    <a:pt x="344" y="599"/>
                  </a:lnTo>
                  <a:lnTo>
                    <a:pt x="340" y="599"/>
                  </a:lnTo>
                  <a:lnTo>
                    <a:pt x="317" y="560"/>
                  </a:lnTo>
                  <a:lnTo>
                    <a:pt x="291" y="521"/>
                  </a:lnTo>
                  <a:lnTo>
                    <a:pt x="277" y="501"/>
                  </a:lnTo>
                  <a:lnTo>
                    <a:pt x="259" y="487"/>
                  </a:lnTo>
                  <a:lnTo>
                    <a:pt x="241" y="472"/>
                  </a:lnTo>
                  <a:lnTo>
                    <a:pt x="219" y="458"/>
                  </a:lnTo>
                  <a:lnTo>
                    <a:pt x="179" y="472"/>
                  </a:lnTo>
                  <a:lnTo>
                    <a:pt x="143" y="492"/>
                  </a:lnTo>
                  <a:lnTo>
                    <a:pt x="129" y="501"/>
                  </a:lnTo>
                  <a:lnTo>
                    <a:pt x="116" y="511"/>
                  </a:lnTo>
                  <a:lnTo>
                    <a:pt x="98" y="531"/>
                  </a:lnTo>
                  <a:lnTo>
                    <a:pt x="85" y="545"/>
                  </a:lnTo>
                  <a:lnTo>
                    <a:pt x="76" y="565"/>
                  </a:lnTo>
                  <a:lnTo>
                    <a:pt x="71" y="579"/>
                  </a:lnTo>
                  <a:lnTo>
                    <a:pt x="71" y="594"/>
                  </a:lnTo>
                  <a:lnTo>
                    <a:pt x="76" y="604"/>
                  </a:lnTo>
                  <a:lnTo>
                    <a:pt x="85" y="613"/>
                  </a:lnTo>
                  <a:lnTo>
                    <a:pt x="89" y="613"/>
                  </a:lnTo>
                  <a:lnTo>
                    <a:pt x="94" y="618"/>
                  </a:lnTo>
                  <a:lnTo>
                    <a:pt x="98" y="618"/>
                  </a:lnTo>
                  <a:lnTo>
                    <a:pt x="112" y="613"/>
                  </a:lnTo>
                  <a:lnTo>
                    <a:pt x="121" y="613"/>
                  </a:lnTo>
                  <a:lnTo>
                    <a:pt x="134" y="608"/>
                  </a:lnTo>
                  <a:lnTo>
                    <a:pt x="129" y="623"/>
                  </a:lnTo>
                  <a:lnTo>
                    <a:pt x="125" y="638"/>
                  </a:lnTo>
                  <a:lnTo>
                    <a:pt x="121" y="667"/>
                  </a:lnTo>
                  <a:lnTo>
                    <a:pt x="125" y="696"/>
                  </a:lnTo>
                  <a:lnTo>
                    <a:pt x="125" y="725"/>
                  </a:lnTo>
                  <a:lnTo>
                    <a:pt x="103" y="696"/>
                  </a:lnTo>
                  <a:lnTo>
                    <a:pt x="94" y="686"/>
                  </a:lnTo>
                  <a:lnTo>
                    <a:pt x="80" y="677"/>
                  </a:lnTo>
                  <a:lnTo>
                    <a:pt x="71" y="672"/>
                  </a:lnTo>
                  <a:lnTo>
                    <a:pt x="58" y="677"/>
                  </a:lnTo>
                  <a:lnTo>
                    <a:pt x="53" y="677"/>
                  </a:lnTo>
                  <a:lnTo>
                    <a:pt x="44" y="677"/>
                  </a:lnTo>
                  <a:lnTo>
                    <a:pt x="40" y="681"/>
                  </a:lnTo>
                  <a:lnTo>
                    <a:pt x="40" y="686"/>
                  </a:lnTo>
                  <a:lnTo>
                    <a:pt x="40" y="696"/>
                  </a:lnTo>
                  <a:lnTo>
                    <a:pt x="35" y="696"/>
                  </a:lnTo>
                  <a:lnTo>
                    <a:pt x="40" y="711"/>
                  </a:lnTo>
                  <a:lnTo>
                    <a:pt x="40" y="720"/>
                  </a:lnTo>
                  <a:lnTo>
                    <a:pt x="44" y="725"/>
                  </a:lnTo>
                  <a:lnTo>
                    <a:pt x="53" y="740"/>
                  </a:lnTo>
                  <a:lnTo>
                    <a:pt x="62" y="750"/>
                  </a:lnTo>
                  <a:lnTo>
                    <a:pt x="71" y="759"/>
                  </a:lnTo>
                  <a:lnTo>
                    <a:pt x="85" y="764"/>
                  </a:lnTo>
                  <a:lnTo>
                    <a:pt x="98" y="774"/>
                  </a:lnTo>
                  <a:lnTo>
                    <a:pt x="112" y="774"/>
                  </a:lnTo>
                  <a:lnTo>
                    <a:pt x="125" y="779"/>
                  </a:lnTo>
                  <a:lnTo>
                    <a:pt x="138" y="779"/>
                  </a:lnTo>
                  <a:lnTo>
                    <a:pt x="138" y="793"/>
                  </a:lnTo>
                  <a:lnTo>
                    <a:pt x="134" y="808"/>
                  </a:lnTo>
                  <a:lnTo>
                    <a:pt x="125" y="823"/>
                  </a:lnTo>
                  <a:lnTo>
                    <a:pt x="116" y="827"/>
                  </a:lnTo>
                  <a:lnTo>
                    <a:pt x="112" y="827"/>
                  </a:lnTo>
                  <a:lnTo>
                    <a:pt x="98" y="837"/>
                  </a:lnTo>
                  <a:lnTo>
                    <a:pt x="89" y="837"/>
                  </a:lnTo>
                  <a:lnTo>
                    <a:pt x="76" y="837"/>
                  </a:lnTo>
                  <a:lnTo>
                    <a:pt x="67" y="842"/>
                  </a:lnTo>
                  <a:lnTo>
                    <a:pt x="62" y="842"/>
                  </a:lnTo>
                  <a:lnTo>
                    <a:pt x="58" y="842"/>
                  </a:lnTo>
                  <a:lnTo>
                    <a:pt x="76" y="871"/>
                  </a:lnTo>
                  <a:lnTo>
                    <a:pt x="98" y="891"/>
                  </a:lnTo>
                  <a:lnTo>
                    <a:pt x="112" y="905"/>
                  </a:lnTo>
                  <a:lnTo>
                    <a:pt x="121" y="910"/>
                  </a:lnTo>
                  <a:lnTo>
                    <a:pt x="134" y="920"/>
                  </a:lnTo>
                  <a:lnTo>
                    <a:pt x="147" y="925"/>
                  </a:lnTo>
                  <a:lnTo>
                    <a:pt x="165" y="925"/>
                  </a:lnTo>
                  <a:lnTo>
                    <a:pt x="179" y="925"/>
                  </a:lnTo>
                  <a:lnTo>
                    <a:pt x="192" y="925"/>
                  </a:lnTo>
                  <a:lnTo>
                    <a:pt x="206" y="915"/>
                  </a:lnTo>
                  <a:lnTo>
                    <a:pt x="219" y="905"/>
                  </a:lnTo>
                  <a:lnTo>
                    <a:pt x="228" y="900"/>
                  </a:lnTo>
                  <a:lnTo>
                    <a:pt x="232" y="905"/>
                  </a:lnTo>
                  <a:lnTo>
                    <a:pt x="232" y="910"/>
                  </a:lnTo>
                  <a:lnTo>
                    <a:pt x="223" y="920"/>
                  </a:lnTo>
                  <a:lnTo>
                    <a:pt x="223" y="925"/>
                  </a:lnTo>
                  <a:lnTo>
                    <a:pt x="223" y="930"/>
                  </a:lnTo>
                  <a:lnTo>
                    <a:pt x="228" y="935"/>
                  </a:lnTo>
                  <a:lnTo>
                    <a:pt x="246" y="935"/>
                  </a:lnTo>
                  <a:lnTo>
                    <a:pt x="268" y="930"/>
                  </a:lnTo>
                  <a:lnTo>
                    <a:pt x="282" y="920"/>
                  </a:lnTo>
                  <a:lnTo>
                    <a:pt x="300" y="910"/>
                  </a:lnTo>
                  <a:lnTo>
                    <a:pt x="313" y="896"/>
                  </a:lnTo>
                  <a:lnTo>
                    <a:pt x="326" y="881"/>
                  </a:lnTo>
                  <a:lnTo>
                    <a:pt x="340" y="866"/>
                  </a:lnTo>
                  <a:lnTo>
                    <a:pt x="349" y="852"/>
                  </a:lnTo>
                  <a:lnTo>
                    <a:pt x="353" y="827"/>
                  </a:lnTo>
                  <a:lnTo>
                    <a:pt x="353" y="808"/>
                  </a:lnTo>
                  <a:lnTo>
                    <a:pt x="353" y="798"/>
                  </a:lnTo>
                  <a:lnTo>
                    <a:pt x="349" y="793"/>
                  </a:lnTo>
                  <a:lnTo>
                    <a:pt x="340" y="779"/>
                  </a:lnTo>
                  <a:lnTo>
                    <a:pt x="340" y="774"/>
                  </a:lnTo>
                  <a:lnTo>
                    <a:pt x="326" y="764"/>
                  </a:lnTo>
                  <a:lnTo>
                    <a:pt x="313" y="759"/>
                  </a:lnTo>
                  <a:lnTo>
                    <a:pt x="309" y="759"/>
                  </a:lnTo>
                  <a:lnTo>
                    <a:pt x="300" y="759"/>
                  </a:lnTo>
                  <a:lnTo>
                    <a:pt x="295" y="759"/>
                  </a:lnTo>
                  <a:lnTo>
                    <a:pt x="286" y="759"/>
                  </a:lnTo>
                  <a:lnTo>
                    <a:pt x="268" y="774"/>
                  </a:lnTo>
                  <a:lnTo>
                    <a:pt x="264" y="779"/>
                  </a:lnTo>
                  <a:lnTo>
                    <a:pt x="259" y="789"/>
                  </a:lnTo>
                  <a:lnTo>
                    <a:pt x="255" y="803"/>
                  </a:lnTo>
                  <a:lnTo>
                    <a:pt x="255" y="818"/>
                  </a:lnTo>
                  <a:lnTo>
                    <a:pt x="255" y="832"/>
                  </a:lnTo>
                  <a:lnTo>
                    <a:pt x="259" y="842"/>
                  </a:lnTo>
                  <a:lnTo>
                    <a:pt x="264" y="842"/>
                  </a:lnTo>
                  <a:lnTo>
                    <a:pt x="255" y="847"/>
                  </a:lnTo>
                  <a:lnTo>
                    <a:pt x="246" y="847"/>
                  </a:lnTo>
                  <a:lnTo>
                    <a:pt x="237" y="842"/>
                  </a:lnTo>
                  <a:lnTo>
                    <a:pt x="228" y="842"/>
                  </a:lnTo>
                  <a:lnTo>
                    <a:pt x="223" y="832"/>
                  </a:lnTo>
                  <a:lnTo>
                    <a:pt x="210" y="818"/>
                  </a:lnTo>
                  <a:lnTo>
                    <a:pt x="206" y="803"/>
                  </a:lnTo>
                  <a:lnTo>
                    <a:pt x="201" y="774"/>
                  </a:lnTo>
                  <a:lnTo>
                    <a:pt x="201" y="764"/>
                  </a:lnTo>
                  <a:lnTo>
                    <a:pt x="201" y="754"/>
                  </a:lnTo>
                  <a:lnTo>
                    <a:pt x="206" y="740"/>
                  </a:lnTo>
                  <a:lnTo>
                    <a:pt x="206" y="725"/>
                  </a:lnTo>
                  <a:lnTo>
                    <a:pt x="210" y="716"/>
                  </a:lnTo>
                  <a:lnTo>
                    <a:pt x="219" y="711"/>
                  </a:lnTo>
                  <a:lnTo>
                    <a:pt x="206" y="691"/>
                  </a:lnTo>
                  <a:lnTo>
                    <a:pt x="192" y="681"/>
                  </a:lnTo>
                  <a:lnTo>
                    <a:pt x="192" y="672"/>
                  </a:lnTo>
                  <a:lnTo>
                    <a:pt x="183" y="662"/>
                  </a:lnTo>
                  <a:lnTo>
                    <a:pt x="179" y="647"/>
                  </a:lnTo>
                  <a:lnTo>
                    <a:pt x="179" y="633"/>
                  </a:lnTo>
                  <a:lnTo>
                    <a:pt x="174" y="623"/>
                  </a:lnTo>
                  <a:lnTo>
                    <a:pt x="179" y="599"/>
                  </a:lnTo>
                  <a:lnTo>
                    <a:pt x="183" y="579"/>
                  </a:lnTo>
                  <a:lnTo>
                    <a:pt x="188" y="574"/>
                  </a:lnTo>
                  <a:lnTo>
                    <a:pt x="192" y="565"/>
                  </a:lnTo>
                  <a:lnTo>
                    <a:pt x="201" y="560"/>
                  </a:lnTo>
                  <a:lnTo>
                    <a:pt x="210" y="555"/>
                  </a:lnTo>
                  <a:lnTo>
                    <a:pt x="210" y="565"/>
                  </a:lnTo>
                  <a:lnTo>
                    <a:pt x="210" y="579"/>
                  </a:lnTo>
                  <a:lnTo>
                    <a:pt x="219" y="599"/>
                  </a:lnTo>
                  <a:lnTo>
                    <a:pt x="223" y="613"/>
                  </a:lnTo>
                  <a:lnTo>
                    <a:pt x="237" y="628"/>
                  </a:lnTo>
                  <a:lnTo>
                    <a:pt x="250" y="643"/>
                  </a:lnTo>
                  <a:lnTo>
                    <a:pt x="264" y="647"/>
                  </a:lnTo>
                  <a:lnTo>
                    <a:pt x="295" y="667"/>
                  </a:lnTo>
                  <a:lnTo>
                    <a:pt x="326" y="686"/>
                  </a:lnTo>
                  <a:lnTo>
                    <a:pt x="331" y="691"/>
                  </a:lnTo>
                  <a:lnTo>
                    <a:pt x="340" y="696"/>
                  </a:lnTo>
                  <a:lnTo>
                    <a:pt x="353" y="711"/>
                  </a:lnTo>
                  <a:lnTo>
                    <a:pt x="376" y="735"/>
                  </a:lnTo>
                  <a:lnTo>
                    <a:pt x="380" y="730"/>
                  </a:lnTo>
                  <a:lnTo>
                    <a:pt x="385" y="725"/>
                  </a:lnTo>
                  <a:lnTo>
                    <a:pt x="389" y="725"/>
                  </a:lnTo>
                  <a:lnTo>
                    <a:pt x="412" y="720"/>
                  </a:lnTo>
                  <a:lnTo>
                    <a:pt x="420" y="725"/>
                  </a:lnTo>
                  <a:lnTo>
                    <a:pt x="425" y="725"/>
                  </a:lnTo>
                  <a:lnTo>
                    <a:pt x="434" y="730"/>
                  </a:lnTo>
                  <a:lnTo>
                    <a:pt x="434" y="740"/>
                  </a:lnTo>
                  <a:lnTo>
                    <a:pt x="434" y="745"/>
                  </a:lnTo>
                  <a:lnTo>
                    <a:pt x="438" y="750"/>
                  </a:lnTo>
                  <a:lnTo>
                    <a:pt x="438" y="759"/>
                  </a:lnTo>
                  <a:lnTo>
                    <a:pt x="434" y="759"/>
                  </a:lnTo>
                  <a:lnTo>
                    <a:pt x="420" y="754"/>
                  </a:lnTo>
                  <a:lnTo>
                    <a:pt x="412" y="759"/>
                  </a:lnTo>
                  <a:lnTo>
                    <a:pt x="403" y="759"/>
                  </a:lnTo>
                  <a:lnTo>
                    <a:pt x="394" y="769"/>
                  </a:lnTo>
                  <a:lnTo>
                    <a:pt x="389" y="779"/>
                  </a:lnTo>
                  <a:lnTo>
                    <a:pt x="385" y="793"/>
                  </a:lnTo>
                  <a:lnTo>
                    <a:pt x="376" y="827"/>
                  </a:lnTo>
                  <a:lnTo>
                    <a:pt x="376" y="842"/>
                  </a:lnTo>
                  <a:lnTo>
                    <a:pt x="367" y="852"/>
                  </a:lnTo>
                  <a:lnTo>
                    <a:pt x="358" y="876"/>
                  </a:lnTo>
                  <a:lnTo>
                    <a:pt x="340" y="896"/>
                  </a:lnTo>
                  <a:lnTo>
                    <a:pt x="322" y="910"/>
                  </a:lnTo>
                  <a:lnTo>
                    <a:pt x="300" y="925"/>
                  </a:lnTo>
                  <a:lnTo>
                    <a:pt x="282" y="939"/>
                  </a:lnTo>
                  <a:lnTo>
                    <a:pt x="268" y="944"/>
                  </a:lnTo>
                  <a:lnTo>
                    <a:pt x="255" y="949"/>
                  </a:lnTo>
                  <a:lnTo>
                    <a:pt x="228" y="954"/>
                  </a:lnTo>
                  <a:lnTo>
                    <a:pt x="206" y="954"/>
                  </a:lnTo>
                  <a:lnTo>
                    <a:pt x="210" y="959"/>
                  </a:lnTo>
                  <a:lnTo>
                    <a:pt x="219" y="964"/>
                  </a:lnTo>
                  <a:lnTo>
                    <a:pt x="228" y="969"/>
                  </a:lnTo>
                  <a:lnTo>
                    <a:pt x="237" y="973"/>
                  </a:lnTo>
                  <a:lnTo>
                    <a:pt x="264" y="983"/>
                  </a:lnTo>
                  <a:lnTo>
                    <a:pt x="273" y="993"/>
                  </a:lnTo>
                  <a:lnTo>
                    <a:pt x="282" y="1003"/>
                  </a:lnTo>
                  <a:lnTo>
                    <a:pt x="295" y="1012"/>
                  </a:lnTo>
                  <a:lnTo>
                    <a:pt x="300" y="1022"/>
                  </a:lnTo>
                  <a:lnTo>
                    <a:pt x="304" y="1042"/>
                  </a:lnTo>
                  <a:lnTo>
                    <a:pt x="309" y="1051"/>
                  </a:lnTo>
                  <a:lnTo>
                    <a:pt x="282" y="1046"/>
                  </a:lnTo>
                  <a:lnTo>
                    <a:pt x="268" y="1056"/>
                  </a:lnTo>
                  <a:lnTo>
                    <a:pt x="264" y="1071"/>
                  </a:lnTo>
                  <a:lnTo>
                    <a:pt x="259" y="1076"/>
                  </a:lnTo>
                  <a:lnTo>
                    <a:pt x="259" y="1095"/>
                  </a:lnTo>
                  <a:lnTo>
                    <a:pt x="259" y="1119"/>
                  </a:lnTo>
                  <a:lnTo>
                    <a:pt x="259" y="1134"/>
                  </a:lnTo>
                  <a:lnTo>
                    <a:pt x="259" y="1149"/>
                  </a:lnTo>
                  <a:lnTo>
                    <a:pt x="255" y="1183"/>
                  </a:lnTo>
                  <a:lnTo>
                    <a:pt x="246" y="1207"/>
                  </a:lnTo>
                  <a:lnTo>
                    <a:pt x="237" y="1236"/>
                  </a:lnTo>
                  <a:lnTo>
                    <a:pt x="219" y="1261"/>
                  </a:lnTo>
                  <a:lnTo>
                    <a:pt x="206" y="1285"/>
                  </a:lnTo>
                  <a:lnTo>
                    <a:pt x="188" y="1304"/>
                  </a:lnTo>
                  <a:lnTo>
                    <a:pt x="165" y="1329"/>
                  </a:lnTo>
                  <a:lnTo>
                    <a:pt x="129" y="1373"/>
                  </a:lnTo>
                  <a:lnTo>
                    <a:pt x="112" y="1397"/>
                  </a:lnTo>
                  <a:lnTo>
                    <a:pt x="94" y="1416"/>
                  </a:lnTo>
                  <a:lnTo>
                    <a:pt x="76" y="1446"/>
                  </a:lnTo>
                  <a:lnTo>
                    <a:pt x="67" y="1470"/>
                  </a:lnTo>
                  <a:lnTo>
                    <a:pt x="58" y="1499"/>
                  </a:lnTo>
                  <a:lnTo>
                    <a:pt x="53" y="1519"/>
                  </a:lnTo>
                  <a:lnTo>
                    <a:pt x="49" y="1533"/>
                  </a:lnTo>
                  <a:lnTo>
                    <a:pt x="44" y="1548"/>
                  </a:lnTo>
                  <a:lnTo>
                    <a:pt x="49" y="1567"/>
                  </a:lnTo>
                  <a:lnTo>
                    <a:pt x="49" y="1577"/>
                  </a:lnTo>
                  <a:lnTo>
                    <a:pt x="53" y="1582"/>
                  </a:lnTo>
                  <a:lnTo>
                    <a:pt x="58" y="1592"/>
                  </a:lnTo>
                  <a:lnTo>
                    <a:pt x="62" y="1596"/>
                  </a:lnTo>
                  <a:lnTo>
                    <a:pt x="71" y="1596"/>
                  </a:lnTo>
                  <a:lnTo>
                    <a:pt x="85" y="1596"/>
                  </a:lnTo>
                  <a:lnTo>
                    <a:pt x="89" y="1596"/>
                  </a:lnTo>
                  <a:lnTo>
                    <a:pt x="98" y="1596"/>
                  </a:lnTo>
                  <a:lnTo>
                    <a:pt x="107" y="1587"/>
                  </a:lnTo>
                  <a:lnTo>
                    <a:pt x="112" y="1582"/>
                  </a:lnTo>
                  <a:lnTo>
                    <a:pt x="116" y="1572"/>
                  </a:lnTo>
                  <a:lnTo>
                    <a:pt x="116" y="1567"/>
                  </a:lnTo>
                  <a:lnTo>
                    <a:pt x="116" y="1553"/>
                  </a:lnTo>
                  <a:lnTo>
                    <a:pt x="112" y="1543"/>
                  </a:lnTo>
                  <a:lnTo>
                    <a:pt x="112" y="1523"/>
                  </a:lnTo>
                  <a:lnTo>
                    <a:pt x="116" y="1528"/>
                  </a:lnTo>
                  <a:lnTo>
                    <a:pt x="121" y="1533"/>
                  </a:lnTo>
                  <a:lnTo>
                    <a:pt x="125" y="1538"/>
                  </a:lnTo>
                  <a:lnTo>
                    <a:pt x="129" y="1543"/>
                  </a:lnTo>
                  <a:lnTo>
                    <a:pt x="134" y="1557"/>
                  </a:lnTo>
                  <a:lnTo>
                    <a:pt x="138" y="1567"/>
                  </a:lnTo>
                  <a:lnTo>
                    <a:pt x="138" y="1592"/>
                  </a:lnTo>
                  <a:lnTo>
                    <a:pt x="138" y="1616"/>
                  </a:lnTo>
                  <a:lnTo>
                    <a:pt x="134" y="1631"/>
                  </a:lnTo>
                  <a:lnTo>
                    <a:pt x="121" y="1650"/>
                  </a:lnTo>
                  <a:lnTo>
                    <a:pt x="116" y="1650"/>
                  </a:lnTo>
                  <a:lnTo>
                    <a:pt x="116" y="1655"/>
                  </a:lnTo>
                  <a:lnTo>
                    <a:pt x="112" y="1660"/>
                  </a:lnTo>
                  <a:lnTo>
                    <a:pt x="103" y="1665"/>
                  </a:lnTo>
                  <a:lnTo>
                    <a:pt x="103" y="1669"/>
                  </a:lnTo>
                  <a:lnTo>
                    <a:pt x="98" y="1674"/>
                  </a:lnTo>
                  <a:lnTo>
                    <a:pt x="116" y="1713"/>
                  </a:lnTo>
                  <a:lnTo>
                    <a:pt x="125" y="1733"/>
                  </a:lnTo>
                  <a:lnTo>
                    <a:pt x="129" y="1757"/>
                  </a:lnTo>
                  <a:lnTo>
                    <a:pt x="134" y="1777"/>
                  </a:lnTo>
                  <a:lnTo>
                    <a:pt x="134" y="1791"/>
                  </a:lnTo>
                  <a:lnTo>
                    <a:pt x="134" y="1806"/>
                  </a:lnTo>
                  <a:lnTo>
                    <a:pt x="125" y="1820"/>
                  </a:lnTo>
                  <a:lnTo>
                    <a:pt x="121" y="1835"/>
                  </a:lnTo>
                  <a:lnTo>
                    <a:pt x="116" y="1850"/>
                  </a:lnTo>
                  <a:lnTo>
                    <a:pt x="107" y="1859"/>
                  </a:lnTo>
                  <a:lnTo>
                    <a:pt x="98" y="1879"/>
                  </a:lnTo>
                  <a:lnTo>
                    <a:pt x="85" y="1884"/>
                  </a:lnTo>
                  <a:lnTo>
                    <a:pt x="71" y="1888"/>
                  </a:lnTo>
                  <a:lnTo>
                    <a:pt x="58" y="1893"/>
                  </a:lnTo>
                  <a:lnTo>
                    <a:pt x="40" y="1893"/>
                  </a:lnTo>
                  <a:lnTo>
                    <a:pt x="31" y="1888"/>
                  </a:lnTo>
                  <a:lnTo>
                    <a:pt x="27" y="1884"/>
                  </a:lnTo>
                  <a:lnTo>
                    <a:pt x="27" y="1879"/>
                  </a:lnTo>
                  <a:lnTo>
                    <a:pt x="44" y="1869"/>
                  </a:lnTo>
                  <a:lnTo>
                    <a:pt x="58" y="1859"/>
                  </a:lnTo>
                  <a:lnTo>
                    <a:pt x="71" y="1845"/>
                  </a:lnTo>
                  <a:lnTo>
                    <a:pt x="85" y="1830"/>
                  </a:lnTo>
                  <a:lnTo>
                    <a:pt x="89" y="1811"/>
                  </a:lnTo>
                  <a:lnTo>
                    <a:pt x="98" y="1791"/>
                  </a:lnTo>
                  <a:lnTo>
                    <a:pt x="98" y="1772"/>
                  </a:lnTo>
                  <a:lnTo>
                    <a:pt x="98" y="1752"/>
                  </a:lnTo>
                  <a:lnTo>
                    <a:pt x="98" y="1713"/>
                  </a:lnTo>
                  <a:lnTo>
                    <a:pt x="98" y="1699"/>
                  </a:lnTo>
                  <a:lnTo>
                    <a:pt x="94" y="1694"/>
                  </a:lnTo>
                  <a:lnTo>
                    <a:pt x="89" y="1689"/>
                  </a:lnTo>
                  <a:lnTo>
                    <a:pt x="89" y="1704"/>
                  </a:lnTo>
                  <a:lnTo>
                    <a:pt x="85" y="1718"/>
                  </a:lnTo>
                  <a:lnTo>
                    <a:pt x="85" y="1728"/>
                  </a:lnTo>
                  <a:lnTo>
                    <a:pt x="85" y="1738"/>
                  </a:lnTo>
                  <a:lnTo>
                    <a:pt x="80" y="1747"/>
                  </a:lnTo>
                  <a:lnTo>
                    <a:pt x="76" y="1752"/>
                  </a:lnTo>
                  <a:lnTo>
                    <a:pt x="62" y="1762"/>
                  </a:lnTo>
                  <a:lnTo>
                    <a:pt x="44" y="1777"/>
                  </a:lnTo>
                  <a:lnTo>
                    <a:pt x="35" y="1781"/>
                  </a:lnTo>
                  <a:lnTo>
                    <a:pt x="27" y="1781"/>
                  </a:lnTo>
                  <a:lnTo>
                    <a:pt x="18" y="1781"/>
                  </a:lnTo>
                  <a:lnTo>
                    <a:pt x="9" y="1781"/>
                  </a:lnTo>
                  <a:lnTo>
                    <a:pt x="22" y="1762"/>
                  </a:lnTo>
                  <a:lnTo>
                    <a:pt x="27" y="1752"/>
                  </a:lnTo>
                  <a:lnTo>
                    <a:pt x="31" y="1747"/>
                  </a:lnTo>
                  <a:lnTo>
                    <a:pt x="35" y="1733"/>
                  </a:lnTo>
                  <a:lnTo>
                    <a:pt x="40" y="1723"/>
                  </a:lnTo>
                  <a:lnTo>
                    <a:pt x="40" y="1704"/>
                  </a:lnTo>
                  <a:lnTo>
                    <a:pt x="40" y="1679"/>
                  </a:lnTo>
                  <a:lnTo>
                    <a:pt x="35" y="1635"/>
                  </a:lnTo>
                  <a:lnTo>
                    <a:pt x="31" y="1616"/>
                  </a:lnTo>
                  <a:lnTo>
                    <a:pt x="27" y="1592"/>
                  </a:lnTo>
                  <a:lnTo>
                    <a:pt x="27" y="1582"/>
                  </a:lnTo>
                  <a:lnTo>
                    <a:pt x="27" y="1567"/>
                  </a:lnTo>
                  <a:lnTo>
                    <a:pt x="27" y="1553"/>
                  </a:lnTo>
                  <a:lnTo>
                    <a:pt x="27" y="1543"/>
                  </a:lnTo>
                  <a:lnTo>
                    <a:pt x="35" y="1519"/>
                  </a:lnTo>
                  <a:lnTo>
                    <a:pt x="40" y="1494"/>
                  </a:lnTo>
                  <a:lnTo>
                    <a:pt x="53" y="1470"/>
                  </a:lnTo>
                  <a:lnTo>
                    <a:pt x="62" y="1450"/>
                  </a:lnTo>
                  <a:lnTo>
                    <a:pt x="71" y="1426"/>
                  </a:lnTo>
                  <a:lnTo>
                    <a:pt x="71" y="1402"/>
                  </a:lnTo>
                  <a:lnTo>
                    <a:pt x="71" y="1392"/>
                  </a:lnTo>
                  <a:lnTo>
                    <a:pt x="67" y="1382"/>
                  </a:lnTo>
                  <a:lnTo>
                    <a:pt x="62" y="1368"/>
                  </a:lnTo>
                  <a:lnTo>
                    <a:pt x="58" y="1368"/>
                  </a:lnTo>
                  <a:lnTo>
                    <a:pt x="53" y="1363"/>
                  </a:lnTo>
                  <a:lnTo>
                    <a:pt x="49" y="1358"/>
                  </a:lnTo>
                  <a:lnTo>
                    <a:pt x="40" y="1353"/>
                  </a:lnTo>
                  <a:lnTo>
                    <a:pt x="40" y="1348"/>
                  </a:lnTo>
                  <a:lnTo>
                    <a:pt x="62" y="1334"/>
                  </a:lnTo>
                  <a:lnTo>
                    <a:pt x="35" y="1304"/>
                  </a:lnTo>
                  <a:lnTo>
                    <a:pt x="27" y="1290"/>
                  </a:lnTo>
                  <a:lnTo>
                    <a:pt x="18" y="1280"/>
                  </a:lnTo>
                  <a:lnTo>
                    <a:pt x="13" y="1270"/>
                  </a:lnTo>
                  <a:lnTo>
                    <a:pt x="13" y="1261"/>
                  </a:lnTo>
                  <a:lnTo>
                    <a:pt x="9" y="1251"/>
                  </a:lnTo>
                  <a:lnTo>
                    <a:pt x="4" y="1236"/>
                  </a:lnTo>
                  <a:lnTo>
                    <a:pt x="0" y="1231"/>
                  </a:lnTo>
                  <a:lnTo>
                    <a:pt x="0" y="1207"/>
                  </a:lnTo>
                  <a:lnTo>
                    <a:pt x="4" y="1188"/>
                  </a:lnTo>
                  <a:lnTo>
                    <a:pt x="9" y="1163"/>
                  </a:lnTo>
                  <a:lnTo>
                    <a:pt x="13" y="1139"/>
                  </a:lnTo>
                  <a:lnTo>
                    <a:pt x="22" y="1124"/>
                  </a:lnTo>
                  <a:lnTo>
                    <a:pt x="31" y="1105"/>
                  </a:lnTo>
                  <a:lnTo>
                    <a:pt x="22" y="1085"/>
                  </a:lnTo>
                  <a:lnTo>
                    <a:pt x="13" y="1066"/>
                  </a:lnTo>
                  <a:lnTo>
                    <a:pt x="13" y="1046"/>
                  </a:lnTo>
                  <a:lnTo>
                    <a:pt x="9" y="1022"/>
                  </a:lnTo>
                  <a:lnTo>
                    <a:pt x="9" y="1008"/>
                  </a:lnTo>
                  <a:lnTo>
                    <a:pt x="13" y="993"/>
                  </a:lnTo>
                  <a:lnTo>
                    <a:pt x="13" y="988"/>
                  </a:lnTo>
                  <a:lnTo>
                    <a:pt x="18" y="978"/>
                  </a:lnTo>
                  <a:lnTo>
                    <a:pt x="27" y="973"/>
                  </a:lnTo>
                  <a:lnTo>
                    <a:pt x="31" y="988"/>
                  </a:lnTo>
                  <a:lnTo>
                    <a:pt x="35" y="993"/>
                  </a:lnTo>
                  <a:lnTo>
                    <a:pt x="40" y="1003"/>
                  </a:lnTo>
                  <a:lnTo>
                    <a:pt x="44" y="1008"/>
                  </a:lnTo>
                  <a:lnTo>
                    <a:pt x="49" y="1012"/>
                  </a:lnTo>
                  <a:lnTo>
                    <a:pt x="62" y="1022"/>
                  </a:lnTo>
                  <a:lnTo>
                    <a:pt x="71" y="1027"/>
                  </a:lnTo>
                  <a:lnTo>
                    <a:pt x="76" y="1032"/>
                  </a:lnTo>
                  <a:lnTo>
                    <a:pt x="85" y="1032"/>
                  </a:lnTo>
                  <a:lnTo>
                    <a:pt x="94" y="1032"/>
                  </a:lnTo>
                  <a:lnTo>
                    <a:pt x="112" y="1027"/>
                  </a:lnTo>
                  <a:lnTo>
                    <a:pt x="129" y="1022"/>
                  </a:lnTo>
                  <a:lnTo>
                    <a:pt x="129" y="1042"/>
                  </a:lnTo>
                  <a:lnTo>
                    <a:pt x="134" y="1066"/>
                  </a:lnTo>
                  <a:lnTo>
                    <a:pt x="134" y="1076"/>
                  </a:lnTo>
                  <a:lnTo>
                    <a:pt x="138" y="1090"/>
                  </a:lnTo>
                  <a:lnTo>
                    <a:pt x="147" y="1095"/>
                  </a:lnTo>
                  <a:lnTo>
                    <a:pt x="156" y="1105"/>
                  </a:lnTo>
                  <a:lnTo>
                    <a:pt x="165" y="1105"/>
                  </a:lnTo>
                  <a:lnTo>
                    <a:pt x="179" y="1105"/>
                  </a:lnTo>
                  <a:lnTo>
                    <a:pt x="183" y="1105"/>
                  </a:lnTo>
                  <a:lnTo>
                    <a:pt x="192" y="1105"/>
                  </a:lnTo>
                  <a:lnTo>
                    <a:pt x="192" y="1100"/>
                  </a:lnTo>
                  <a:lnTo>
                    <a:pt x="197" y="1095"/>
                  </a:lnTo>
                  <a:lnTo>
                    <a:pt x="206" y="1105"/>
                  </a:lnTo>
                  <a:lnTo>
                    <a:pt x="206" y="1119"/>
                  </a:lnTo>
                  <a:lnTo>
                    <a:pt x="206" y="1124"/>
                  </a:lnTo>
                  <a:lnTo>
                    <a:pt x="206" y="1139"/>
                  </a:lnTo>
                  <a:lnTo>
                    <a:pt x="197" y="1158"/>
                  </a:lnTo>
                  <a:lnTo>
                    <a:pt x="192" y="1178"/>
                  </a:lnTo>
                  <a:lnTo>
                    <a:pt x="179" y="1192"/>
                  </a:lnTo>
                  <a:lnTo>
                    <a:pt x="161" y="1212"/>
                  </a:lnTo>
                  <a:lnTo>
                    <a:pt x="156" y="1217"/>
                  </a:lnTo>
                  <a:lnTo>
                    <a:pt x="147" y="1222"/>
                  </a:lnTo>
                  <a:lnTo>
                    <a:pt x="138" y="1222"/>
                  </a:lnTo>
                  <a:lnTo>
                    <a:pt x="125" y="1222"/>
                  </a:lnTo>
                  <a:lnTo>
                    <a:pt x="134" y="1188"/>
                  </a:lnTo>
                  <a:lnTo>
                    <a:pt x="134" y="1173"/>
                  </a:lnTo>
                  <a:lnTo>
                    <a:pt x="125" y="1158"/>
                  </a:lnTo>
                  <a:lnTo>
                    <a:pt x="116" y="1144"/>
                  </a:lnTo>
                  <a:lnTo>
                    <a:pt x="112" y="1139"/>
                  </a:lnTo>
                  <a:lnTo>
                    <a:pt x="103" y="1139"/>
                  </a:lnTo>
                  <a:lnTo>
                    <a:pt x="98" y="1139"/>
                  </a:lnTo>
                  <a:lnTo>
                    <a:pt x="89" y="1139"/>
                  </a:lnTo>
                  <a:lnTo>
                    <a:pt x="85" y="1139"/>
                  </a:lnTo>
                  <a:lnTo>
                    <a:pt x="76" y="1139"/>
                  </a:lnTo>
                  <a:lnTo>
                    <a:pt x="62" y="1154"/>
                  </a:lnTo>
                  <a:lnTo>
                    <a:pt x="53" y="1163"/>
                  </a:lnTo>
                  <a:lnTo>
                    <a:pt x="44" y="1173"/>
                  </a:lnTo>
                  <a:lnTo>
                    <a:pt x="40" y="1188"/>
                  </a:lnTo>
                  <a:lnTo>
                    <a:pt x="40" y="1202"/>
                  </a:lnTo>
                  <a:lnTo>
                    <a:pt x="35" y="1217"/>
                  </a:lnTo>
                  <a:lnTo>
                    <a:pt x="31" y="1231"/>
                  </a:lnTo>
                  <a:lnTo>
                    <a:pt x="35" y="1246"/>
                  </a:lnTo>
                  <a:lnTo>
                    <a:pt x="35" y="1261"/>
                  </a:lnTo>
                  <a:lnTo>
                    <a:pt x="40" y="1275"/>
                  </a:lnTo>
                  <a:lnTo>
                    <a:pt x="49" y="1285"/>
                  </a:lnTo>
                  <a:lnTo>
                    <a:pt x="58" y="1295"/>
                  </a:lnTo>
                  <a:lnTo>
                    <a:pt x="67" y="1304"/>
                  </a:lnTo>
                  <a:lnTo>
                    <a:pt x="76" y="1304"/>
                  </a:lnTo>
                  <a:lnTo>
                    <a:pt x="85" y="1314"/>
                  </a:lnTo>
                  <a:lnTo>
                    <a:pt x="98" y="1314"/>
                  </a:lnTo>
                  <a:lnTo>
                    <a:pt x="112" y="1319"/>
                  </a:lnTo>
                  <a:lnTo>
                    <a:pt x="121" y="1319"/>
                  </a:lnTo>
                  <a:lnTo>
                    <a:pt x="147" y="1304"/>
                  </a:lnTo>
                  <a:lnTo>
                    <a:pt x="165" y="1295"/>
                  </a:lnTo>
                  <a:lnTo>
                    <a:pt x="183" y="1280"/>
                  </a:lnTo>
                  <a:lnTo>
                    <a:pt x="201" y="1261"/>
                  </a:lnTo>
                  <a:lnTo>
                    <a:pt x="215" y="1241"/>
                  </a:lnTo>
                  <a:lnTo>
                    <a:pt x="223" y="1222"/>
                  </a:lnTo>
                  <a:lnTo>
                    <a:pt x="237" y="1197"/>
                  </a:lnTo>
                  <a:lnTo>
                    <a:pt x="237" y="1173"/>
                  </a:lnTo>
                  <a:lnTo>
                    <a:pt x="241" y="1154"/>
                  </a:lnTo>
                  <a:lnTo>
                    <a:pt x="246" y="1129"/>
                  </a:lnTo>
                  <a:lnTo>
                    <a:pt x="241" y="1105"/>
                  </a:lnTo>
                  <a:lnTo>
                    <a:pt x="237" y="1090"/>
                  </a:lnTo>
                  <a:lnTo>
                    <a:pt x="232" y="1066"/>
                  </a:lnTo>
                  <a:lnTo>
                    <a:pt x="223" y="1046"/>
                  </a:lnTo>
                  <a:lnTo>
                    <a:pt x="215" y="1032"/>
                  </a:lnTo>
                  <a:lnTo>
                    <a:pt x="206" y="1012"/>
                  </a:lnTo>
                  <a:lnTo>
                    <a:pt x="192" y="998"/>
                  </a:lnTo>
                  <a:lnTo>
                    <a:pt x="179" y="983"/>
                  </a:lnTo>
                  <a:lnTo>
                    <a:pt x="147" y="954"/>
                  </a:lnTo>
                  <a:lnTo>
                    <a:pt x="121" y="925"/>
                  </a:lnTo>
                  <a:lnTo>
                    <a:pt x="89" y="905"/>
                  </a:lnTo>
                  <a:lnTo>
                    <a:pt x="76" y="891"/>
                  </a:lnTo>
                  <a:lnTo>
                    <a:pt x="67" y="876"/>
                  </a:lnTo>
                  <a:lnTo>
                    <a:pt x="44" y="852"/>
                  </a:lnTo>
                  <a:lnTo>
                    <a:pt x="40" y="837"/>
                  </a:lnTo>
                  <a:lnTo>
                    <a:pt x="31" y="823"/>
                  </a:lnTo>
                  <a:lnTo>
                    <a:pt x="27" y="803"/>
                  </a:lnTo>
                  <a:lnTo>
                    <a:pt x="18" y="789"/>
                  </a:lnTo>
                  <a:lnTo>
                    <a:pt x="13" y="750"/>
                  </a:lnTo>
                  <a:lnTo>
                    <a:pt x="4" y="711"/>
                  </a:lnTo>
                  <a:lnTo>
                    <a:pt x="4" y="696"/>
                  </a:lnTo>
                  <a:lnTo>
                    <a:pt x="4" y="677"/>
                  </a:lnTo>
                  <a:lnTo>
                    <a:pt x="9" y="638"/>
                  </a:lnTo>
                  <a:lnTo>
                    <a:pt x="13" y="628"/>
                  </a:lnTo>
                  <a:lnTo>
                    <a:pt x="13" y="613"/>
                  </a:lnTo>
                  <a:lnTo>
                    <a:pt x="22" y="594"/>
                  </a:lnTo>
                  <a:lnTo>
                    <a:pt x="27" y="579"/>
                  </a:lnTo>
                  <a:lnTo>
                    <a:pt x="27" y="570"/>
                  </a:lnTo>
                  <a:lnTo>
                    <a:pt x="27" y="560"/>
                  </a:lnTo>
                  <a:lnTo>
                    <a:pt x="22" y="545"/>
                  </a:lnTo>
                  <a:lnTo>
                    <a:pt x="18" y="535"/>
                  </a:lnTo>
                  <a:lnTo>
                    <a:pt x="18" y="521"/>
                  </a:lnTo>
                  <a:lnTo>
                    <a:pt x="18" y="511"/>
                  </a:lnTo>
                  <a:lnTo>
                    <a:pt x="18" y="497"/>
                  </a:lnTo>
                  <a:lnTo>
                    <a:pt x="22" y="482"/>
                  </a:lnTo>
                  <a:lnTo>
                    <a:pt x="27" y="472"/>
                  </a:lnTo>
                  <a:lnTo>
                    <a:pt x="35" y="462"/>
                  </a:lnTo>
                  <a:lnTo>
                    <a:pt x="40" y="453"/>
                  </a:lnTo>
                  <a:lnTo>
                    <a:pt x="44" y="458"/>
                  </a:lnTo>
                  <a:lnTo>
                    <a:pt x="44" y="462"/>
                  </a:lnTo>
                  <a:lnTo>
                    <a:pt x="49" y="477"/>
                  </a:lnTo>
                  <a:lnTo>
                    <a:pt x="53" y="482"/>
                  </a:lnTo>
                  <a:lnTo>
                    <a:pt x="58" y="487"/>
                  </a:lnTo>
                  <a:lnTo>
                    <a:pt x="58" y="492"/>
                  </a:lnTo>
                  <a:lnTo>
                    <a:pt x="67" y="497"/>
                  </a:lnTo>
                  <a:lnTo>
                    <a:pt x="85" y="497"/>
                  </a:lnTo>
                  <a:lnTo>
                    <a:pt x="98" y="497"/>
                  </a:lnTo>
                  <a:lnTo>
                    <a:pt x="116" y="487"/>
                  </a:lnTo>
                  <a:lnTo>
                    <a:pt x="129" y="482"/>
                  </a:lnTo>
                  <a:lnTo>
                    <a:pt x="156" y="458"/>
                  </a:lnTo>
                  <a:lnTo>
                    <a:pt x="170" y="448"/>
                  </a:lnTo>
                  <a:lnTo>
                    <a:pt x="183" y="443"/>
                  </a:lnTo>
                  <a:lnTo>
                    <a:pt x="174" y="433"/>
                  </a:lnTo>
                  <a:lnTo>
                    <a:pt x="161" y="433"/>
                  </a:lnTo>
                  <a:lnTo>
                    <a:pt x="138" y="424"/>
                  </a:lnTo>
                  <a:lnTo>
                    <a:pt x="116" y="419"/>
                  </a:lnTo>
                  <a:lnTo>
                    <a:pt x="85" y="419"/>
                  </a:lnTo>
                  <a:lnTo>
                    <a:pt x="80" y="419"/>
                  </a:lnTo>
                  <a:lnTo>
                    <a:pt x="71" y="424"/>
                  </a:lnTo>
                  <a:lnTo>
                    <a:pt x="67" y="424"/>
                  </a:lnTo>
                  <a:lnTo>
                    <a:pt x="62" y="424"/>
                  </a:lnTo>
                  <a:lnTo>
                    <a:pt x="67" y="414"/>
                  </a:lnTo>
                  <a:lnTo>
                    <a:pt x="67" y="399"/>
                  </a:lnTo>
                  <a:lnTo>
                    <a:pt x="67" y="385"/>
                  </a:lnTo>
                  <a:lnTo>
                    <a:pt x="62" y="380"/>
                  </a:lnTo>
                  <a:lnTo>
                    <a:pt x="58" y="365"/>
                  </a:lnTo>
                  <a:lnTo>
                    <a:pt x="53" y="355"/>
                  </a:lnTo>
                  <a:lnTo>
                    <a:pt x="40" y="341"/>
                  </a:lnTo>
                  <a:lnTo>
                    <a:pt x="27" y="321"/>
                  </a:lnTo>
                  <a:lnTo>
                    <a:pt x="18" y="302"/>
                  </a:lnTo>
                  <a:lnTo>
                    <a:pt x="13" y="292"/>
                  </a:lnTo>
                  <a:lnTo>
                    <a:pt x="13" y="282"/>
                  </a:lnTo>
                  <a:lnTo>
                    <a:pt x="13" y="268"/>
                  </a:lnTo>
                  <a:lnTo>
                    <a:pt x="13" y="258"/>
                  </a:lnTo>
                  <a:lnTo>
                    <a:pt x="18" y="248"/>
                  </a:lnTo>
                  <a:lnTo>
                    <a:pt x="27" y="234"/>
                  </a:lnTo>
                  <a:lnTo>
                    <a:pt x="31" y="224"/>
                  </a:lnTo>
                  <a:lnTo>
                    <a:pt x="35" y="219"/>
                  </a:lnTo>
                  <a:lnTo>
                    <a:pt x="40" y="219"/>
                  </a:lnTo>
                  <a:lnTo>
                    <a:pt x="49" y="214"/>
                  </a:lnTo>
                  <a:lnTo>
                    <a:pt x="58" y="209"/>
                  </a:lnTo>
                  <a:lnTo>
                    <a:pt x="71" y="209"/>
                  </a:lnTo>
                  <a:lnTo>
                    <a:pt x="80" y="214"/>
                  </a:lnTo>
                  <a:lnTo>
                    <a:pt x="89" y="219"/>
                  </a:lnTo>
                  <a:lnTo>
                    <a:pt x="98" y="224"/>
                  </a:lnTo>
                  <a:lnTo>
                    <a:pt x="98" y="234"/>
                  </a:lnTo>
                  <a:lnTo>
                    <a:pt x="98" y="243"/>
                  </a:lnTo>
                  <a:lnTo>
                    <a:pt x="98" y="248"/>
                  </a:lnTo>
                  <a:lnTo>
                    <a:pt x="85" y="248"/>
                  </a:lnTo>
                  <a:lnTo>
                    <a:pt x="76" y="253"/>
                  </a:lnTo>
                  <a:lnTo>
                    <a:pt x="71" y="263"/>
                  </a:lnTo>
                  <a:lnTo>
                    <a:pt x="62" y="268"/>
                  </a:lnTo>
                  <a:lnTo>
                    <a:pt x="58" y="282"/>
                  </a:lnTo>
                  <a:lnTo>
                    <a:pt x="58" y="292"/>
                  </a:lnTo>
                  <a:lnTo>
                    <a:pt x="58" y="302"/>
                  </a:lnTo>
                  <a:lnTo>
                    <a:pt x="58" y="316"/>
                  </a:lnTo>
                  <a:lnTo>
                    <a:pt x="58" y="321"/>
                  </a:lnTo>
                  <a:lnTo>
                    <a:pt x="62" y="331"/>
                  </a:lnTo>
                  <a:lnTo>
                    <a:pt x="71" y="341"/>
                  </a:lnTo>
                  <a:lnTo>
                    <a:pt x="85" y="355"/>
                  </a:lnTo>
                  <a:lnTo>
                    <a:pt x="98" y="365"/>
                  </a:lnTo>
                  <a:lnTo>
                    <a:pt x="112" y="380"/>
                  </a:lnTo>
                  <a:lnTo>
                    <a:pt x="129" y="385"/>
                  </a:lnTo>
                  <a:lnTo>
                    <a:pt x="147" y="389"/>
                  </a:lnTo>
                  <a:lnTo>
                    <a:pt x="165" y="394"/>
                  </a:lnTo>
                  <a:lnTo>
                    <a:pt x="183" y="394"/>
                  </a:lnTo>
                  <a:lnTo>
                    <a:pt x="201" y="394"/>
                  </a:lnTo>
                  <a:lnTo>
                    <a:pt x="219" y="385"/>
                  </a:lnTo>
                  <a:lnTo>
                    <a:pt x="237" y="375"/>
                  </a:lnTo>
                  <a:lnTo>
                    <a:pt x="246" y="365"/>
                  </a:lnTo>
                  <a:lnTo>
                    <a:pt x="255" y="360"/>
                  </a:lnTo>
                  <a:lnTo>
                    <a:pt x="259" y="351"/>
                  </a:lnTo>
                  <a:lnTo>
                    <a:pt x="264" y="341"/>
                  </a:lnTo>
                  <a:lnTo>
                    <a:pt x="268" y="331"/>
                  </a:lnTo>
                  <a:lnTo>
                    <a:pt x="268" y="316"/>
                  </a:lnTo>
                  <a:lnTo>
                    <a:pt x="259" y="302"/>
                  </a:lnTo>
                  <a:lnTo>
                    <a:pt x="255" y="287"/>
                  </a:lnTo>
                  <a:lnTo>
                    <a:pt x="241" y="278"/>
                  </a:lnTo>
                  <a:lnTo>
                    <a:pt x="237" y="273"/>
                  </a:lnTo>
                  <a:lnTo>
                    <a:pt x="228" y="268"/>
                  </a:lnTo>
                  <a:lnTo>
                    <a:pt x="219" y="268"/>
                  </a:lnTo>
                  <a:lnTo>
                    <a:pt x="210" y="268"/>
                  </a:lnTo>
                  <a:lnTo>
                    <a:pt x="201" y="273"/>
                  </a:lnTo>
                  <a:lnTo>
                    <a:pt x="192" y="282"/>
                  </a:lnTo>
                  <a:lnTo>
                    <a:pt x="188" y="287"/>
                  </a:lnTo>
                  <a:lnTo>
                    <a:pt x="188" y="302"/>
                  </a:lnTo>
                  <a:lnTo>
                    <a:pt x="183" y="321"/>
                  </a:lnTo>
                  <a:lnTo>
                    <a:pt x="179" y="321"/>
                  </a:lnTo>
                  <a:lnTo>
                    <a:pt x="174" y="316"/>
                  </a:lnTo>
                  <a:lnTo>
                    <a:pt x="161" y="312"/>
                  </a:lnTo>
                  <a:lnTo>
                    <a:pt x="156" y="307"/>
                  </a:lnTo>
                  <a:lnTo>
                    <a:pt x="152" y="302"/>
                  </a:lnTo>
                  <a:lnTo>
                    <a:pt x="147" y="292"/>
                  </a:lnTo>
                  <a:lnTo>
                    <a:pt x="147" y="282"/>
                  </a:lnTo>
                  <a:lnTo>
                    <a:pt x="147" y="268"/>
                  </a:lnTo>
                  <a:lnTo>
                    <a:pt x="147" y="253"/>
                  </a:lnTo>
                  <a:lnTo>
                    <a:pt x="152" y="248"/>
                  </a:lnTo>
                  <a:lnTo>
                    <a:pt x="156" y="243"/>
                  </a:lnTo>
                  <a:lnTo>
                    <a:pt x="165" y="234"/>
                  </a:lnTo>
                  <a:lnTo>
                    <a:pt x="179" y="229"/>
                  </a:lnTo>
                  <a:lnTo>
                    <a:pt x="192" y="224"/>
                  </a:lnTo>
                  <a:lnTo>
                    <a:pt x="188" y="219"/>
                  </a:lnTo>
                  <a:lnTo>
                    <a:pt x="179" y="205"/>
                  </a:lnTo>
                  <a:lnTo>
                    <a:pt x="174" y="195"/>
                  </a:lnTo>
                  <a:lnTo>
                    <a:pt x="147" y="170"/>
                  </a:lnTo>
                  <a:lnTo>
                    <a:pt x="143" y="166"/>
                  </a:lnTo>
                  <a:lnTo>
                    <a:pt x="138" y="161"/>
                  </a:lnTo>
                  <a:lnTo>
                    <a:pt x="112" y="127"/>
                  </a:lnTo>
                  <a:lnTo>
                    <a:pt x="107" y="127"/>
                  </a:lnTo>
                  <a:lnTo>
                    <a:pt x="98" y="122"/>
                  </a:lnTo>
                  <a:lnTo>
                    <a:pt x="94" y="117"/>
                  </a:lnTo>
                  <a:lnTo>
                    <a:pt x="76" y="117"/>
                  </a:lnTo>
                  <a:lnTo>
                    <a:pt x="71" y="117"/>
                  </a:lnTo>
                  <a:lnTo>
                    <a:pt x="58" y="117"/>
                  </a:lnTo>
                  <a:lnTo>
                    <a:pt x="53" y="122"/>
                  </a:lnTo>
                  <a:lnTo>
                    <a:pt x="49" y="132"/>
                  </a:lnTo>
                  <a:lnTo>
                    <a:pt x="40" y="146"/>
                  </a:lnTo>
                  <a:lnTo>
                    <a:pt x="35" y="141"/>
                  </a:lnTo>
                  <a:lnTo>
                    <a:pt x="27" y="136"/>
                  </a:lnTo>
                  <a:lnTo>
                    <a:pt x="22" y="122"/>
                  </a:lnTo>
                  <a:lnTo>
                    <a:pt x="18" y="117"/>
                  </a:lnTo>
                  <a:lnTo>
                    <a:pt x="18" y="107"/>
                  </a:lnTo>
                  <a:lnTo>
                    <a:pt x="22" y="93"/>
                  </a:lnTo>
                  <a:lnTo>
                    <a:pt x="31" y="63"/>
                  </a:lnTo>
                  <a:lnTo>
                    <a:pt x="22" y="54"/>
                  </a:lnTo>
                  <a:lnTo>
                    <a:pt x="13" y="39"/>
                  </a:lnTo>
                  <a:lnTo>
                    <a:pt x="13" y="24"/>
                  </a:lnTo>
                  <a:lnTo>
                    <a:pt x="4" y="20"/>
                  </a:lnTo>
                  <a:lnTo>
                    <a:pt x="9" y="20"/>
                  </a:lnTo>
                  <a:lnTo>
                    <a:pt x="9" y="10"/>
                  </a:lnTo>
                  <a:lnTo>
                    <a:pt x="13" y="10"/>
                  </a:lnTo>
                  <a:lnTo>
                    <a:pt x="18" y="10"/>
                  </a:lnTo>
                  <a:lnTo>
                    <a:pt x="22" y="10"/>
                  </a:lnTo>
                  <a:lnTo>
                    <a:pt x="35" y="15"/>
                  </a:lnTo>
                  <a:lnTo>
                    <a:pt x="44" y="24"/>
                  </a:lnTo>
                  <a:lnTo>
                    <a:pt x="58" y="34"/>
                  </a:lnTo>
                  <a:lnTo>
                    <a:pt x="85" y="24"/>
                  </a:lnTo>
                  <a:lnTo>
                    <a:pt x="98" y="20"/>
                  </a:lnTo>
                  <a:lnTo>
                    <a:pt x="107" y="20"/>
                  </a:lnTo>
                  <a:lnTo>
                    <a:pt x="112" y="24"/>
                  </a:lnTo>
                  <a:lnTo>
                    <a:pt x="121" y="29"/>
                  </a:lnTo>
                  <a:lnTo>
                    <a:pt x="129" y="39"/>
                  </a:lnTo>
                  <a:lnTo>
                    <a:pt x="134" y="44"/>
                  </a:lnTo>
                  <a:lnTo>
                    <a:pt x="121" y="54"/>
                  </a:lnTo>
                  <a:lnTo>
                    <a:pt x="112" y="59"/>
                  </a:lnTo>
                  <a:lnTo>
                    <a:pt x="107" y="63"/>
                  </a:lnTo>
                  <a:lnTo>
                    <a:pt x="107" y="73"/>
                  </a:lnTo>
                  <a:lnTo>
                    <a:pt x="107" y="83"/>
                  </a:lnTo>
                  <a:lnTo>
                    <a:pt x="107" y="102"/>
                  </a:lnTo>
                  <a:lnTo>
                    <a:pt x="112" y="107"/>
                  </a:lnTo>
                  <a:lnTo>
                    <a:pt x="116" y="117"/>
                  </a:lnTo>
                  <a:lnTo>
                    <a:pt x="147" y="151"/>
                  </a:lnTo>
                  <a:lnTo>
                    <a:pt x="152" y="156"/>
                  </a:lnTo>
                  <a:lnTo>
                    <a:pt x="152" y="161"/>
                  </a:lnTo>
                  <a:lnTo>
                    <a:pt x="179" y="190"/>
                  </a:lnTo>
                  <a:lnTo>
                    <a:pt x="188" y="195"/>
                  </a:lnTo>
                  <a:lnTo>
                    <a:pt x="197" y="205"/>
                  </a:lnTo>
                  <a:lnTo>
                    <a:pt x="206" y="209"/>
                  </a:lnTo>
                  <a:lnTo>
                    <a:pt x="210" y="195"/>
                  </a:lnTo>
                  <a:lnTo>
                    <a:pt x="215" y="180"/>
                  </a:lnTo>
                  <a:lnTo>
                    <a:pt x="223" y="170"/>
                  </a:lnTo>
                  <a:lnTo>
                    <a:pt x="228" y="166"/>
                  </a:lnTo>
                  <a:lnTo>
                    <a:pt x="232" y="161"/>
                  </a:lnTo>
                  <a:lnTo>
                    <a:pt x="246" y="161"/>
                  </a:lnTo>
                  <a:lnTo>
                    <a:pt x="259" y="161"/>
                  </a:lnTo>
                  <a:lnTo>
                    <a:pt x="268" y="161"/>
                  </a:lnTo>
                  <a:lnTo>
                    <a:pt x="273" y="166"/>
                  </a:lnTo>
                  <a:lnTo>
                    <a:pt x="282" y="170"/>
                  </a:lnTo>
                  <a:lnTo>
                    <a:pt x="286" y="175"/>
                  </a:lnTo>
                  <a:lnTo>
                    <a:pt x="291" y="190"/>
                  </a:lnTo>
                  <a:lnTo>
                    <a:pt x="295" y="190"/>
                  </a:lnTo>
                  <a:lnTo>
                    <a:pt x="295" y="200"/>
                  </a:lnTo>
                  <a:lnTo>
                    <a:pt x="273" y="205"/>
                  </a:lnTo>
                  <a:lnTo>
                    <a:pt x="264" y="205"/>
                  </a:lnTo>
                  <a:lnTo>
                    <a:pt x="259" y="205"/>
                  </a:lnTo>
                  <a:lnTo>
                    <a:pt x="259" y="209"/>
                  </a:lnTo>
                  <a:lnTo>
                    <a:pt x="250" y="219"/>
                  </a:lnTo>
                  <a:lnTo>
                    <a:pt x="246" y="229"/>
                  </a:lnTo>
                  <a:lnTo>
                    <a:pt x="246" y="239"/>
                  </a:lnTo>
                  <a:lnTo>
                    <a:pt x="246" y="248"/>
                  </a:lnTo>
                  <a:lnTo>
                    <a:pt x="250" y="258"/>
                  </a:lnTo>
                  <a:lnTo>
                    <a:pt x="255" y="263"/>
                  </a:lnTo>
                  <a:lnTo>
                    <a:pt x="264" y="273"/>
                  </a:lnTo>
                  <a:lnTo>
                    <a:pt x="273" y="282"/>
                  </a:lnTo>
                  <a:lnTo>
                    <a:pt x="286" y="292"/>
                  </a:lnTo>
                  <a:lnTo>
                    <a:pt x="304" y="292"/>
                  </a:lnTo>
                  <a:lnTo>
                    <a:pt x="313" y="287"/>
                  </a:lnTo>
                  <a:lnTo>
                    <a:pt x="317" y="282"/>
                  </a:lnTo>
                  <a:lnTo>
                    <a:pt x="331" y="273"/>
                  </a:lnTo>
                  <a:lnTo>
                    <a:pt x="335" y="268"/>
                  </a:lnTo>
                  <a:lnTo>
                    <a:pt x="344" y="258"/>
                  </a:lnTo>
                  <a:lnTo>
                    <a:pt x="353" y="239"/>
                  </a:lnTo>
                  <a:lnTo>
                    <a:pt x="362" y="219"/>
                  </a:lnTo>
                  <a:lnTo>
                    <a:pt x="362" y="200"/>
                  </a:lnTo>
                  <a:lnTo>
                    <a:pt x="362" y="180"/>
                  </a:lnTo>
                  <a:lnTo>
                    <a:pt x="358" y="161"/>
                  </a:lnTo>
                  <a:lnTo>
                    <a:pt x="353" y="141"/>
                  </a:lnTo>
                  <a:lnTo>
                    <a:pt x="349" y="122"/>
                  </a:lnTo>
                  <a:lnTo>
                    <a:pt x="335" y="107"/>
                  </a:lnTo>
                  <a:lnTo>
                    <a:pt x="326" y="93"/>
                  </a:lnTo>
                  <a:lnTo>
                    <a:pt x="313" y="73"/>
                  </a:lnTo>
                  <a:lnTo>
                    <a:pt x="304" y="68"/>
                  </a:lnTo>
                  <a:lnTo>
                    <a:pt x="295" y="63"/>
                  </a:lnTo>
                  <a:lnTo>
                    <a:pt x="286" y="59"/>
                  </a:lnTo>
                  <a:lnTo>
                    <a:pt x="277" y="59"/>
                  </a:lnTo>
                  <a:lnTo>
                    <a:pt x="268" y="59"/>
                  </a:lnTo>
                  <a:lnTo>
                    <a:pt x="259" y="59"/>
                  </a:lnTo>
                  <a:lnTo>
                    <a:pt x="246" y="68"/>
                  </a:lnTo>
                  <a:lnTo>
                    <a:pt x="241" y="73"/>
                  </a:lnTo>
                  <a:lnTo>
                    <a:pt x="232" y="83"/>
                  </a:lnTo>
                  <a:lnTo>
                    <a:pt x="228" y="93"/>
                  </a:lnTo>
                  <a:lnTo>
                    <a:pt x="228" y="107"/>
                  </a:lnTo>
                  <a:lnTo>
                    <a:pt x="223" y="107"/>
                  </a:lnTo>
                  <a:lnTo>
                    <a:pt x="215" y="107"/>
                  </a:lnTo>
                  <a:lnTo>
                    <a:pt x="206" y="107"/>
                  </a:lnTo>
                  <a:lnTo>
                    <a:pt x="197" y="97"/>
                  </a:lnTo>
                  <a:lnTo>
                    <a:pt x="197" y="88"/>
                  </a:lnTo>
                  <a:lnTo>
                    <a:pt x="192" y="73"/>
                  </a:lnTo>
                  <a:lnTo>
                    <a:pt x="192" y="63"/>
                  </a:lnTo>
                  <a:lnTo>
                    <a:pt x="197" y="54"/>
                  </a:lnTo>
                  <a:lnTo>
                    <a:pt x="197" y="44"/>
                  </a:lnTo>
                  <a:lnTo>
                    <a:pt x="201" y="39"/>
                  </a:lnTo>
                  <a:lnTo>
                    <a:pt x="206" y="34"/>
                  </a:lnTo>
                  <a:lnTo>
                    <a:pt x="215" y="24"/>
                  </a:lnTo>
                  <a:lnTo>
                    <a:pt x="228" y="20"/>
                  </a:lnTo>
                  <a:lnTo>
                    <a:pt x="237" y="15"/>
                  </a:lnTo>
                  <a:lnTo>
                    <a:pt x="246" y="10"/>
                  </a:lnTo>
                  <a:lnTo>
                    <a:pt x="259" y="15"/>
                  </a:lnTo>
                  <a:lnTo>
                    <a:pt x="268" y="15"/>
                  </a:lnTo>
                  <a:lnTo>
                    <a:pt x="277" y="20"/>
                  </a:lnTo>
                  <a:lnTo>
                    <a:pt x="295" y="29"/>
                  </a:lnTo>
                  <a:lnTo>
                    <a:pt x="313" y="44"/>
                  </a:lnTo>
                  <a:lnTo>
                    <a:pt x="326" y="59"/>
                  </a:lnTo>
                  <a:lnTo>
                    <a:pt x="335" y="63"/>
                  </a:lnTo>
                  <a:lnTo>
                    <a:pt x="349" y="68"/>
                  </a:lnTo>
                  <a:lnTo>
                    <a:pt x="353" y="73"/>
                  </a:lnTo>
                  <a:lnTo>
                    <a:pt x="362" y="73"/>
                  </a:lnTo>
                  <a:lnTo>
                    <a:pt x="380" y="73"/>
                  </a:lnTo>
                  <a:lnTo>
                    <a:pt x="389" y="68"/>
                  </a:lnTo>
                  <a:lnTo>
                    <a:pt x="389" y="73"/>
                  </a:lnTo>
                  <a:lnTo>
                    <a:pt x="389" y="78"/>
                  </a:lnTo>
                  <a:lnTo>
                    <a:pt x="385" y="88"/>
                  </a:lnTo>
                  <a:lnTo>
                    <a:pt x="385" y="93"/>
                  </a:lnTo>
                  <a:lnTo>
                    <a:pt x="385" y="127"/>
                  </a:lnTo>
                  <a:lnTo>
                    <a:pt x="389" y="151"/>
                  </a:lnTo>
                  <a:lnTo>
                    <a:pt x="394" y="175"/>
                  </a:lnTo>
                  <a:lnTo>
                    <a:pt x="398" y="190"/>
                  </a:lnTo>
                  <a:lnTo>
                    <a:pt x="407" y="200"/>
                  </a:lnTo>
                  <a:lnTo>
                    <a:pt x="412" y="185"/>
                  </a:lnTo>
                  <a:lnTo>
                    <a:pt x="420" y="170"/>
                  </a:lnTo>
                  <a:lnTo>
                    <a:pt x="438" y="141"/>
                  </a:lnTo>
                  <a:lnTo>
                    <a:pt x="447" y="127"/>
                  </a:lnTo>
                  <a:lnTo>
                    <a:pt x="452" y="107"/>
                  </a:lnTo>
                  <a:lnTo>
                    <a:pt x="452" y="93"/>
                  </a:lnTo>
                  <a:lnTo>
                    <a:pt x="452" y="73"/>
                  </a:lnTo>
                  <a:lnTo>
                    <a:pt x="452" y="63"/>
                  </a:lnTo>
                  <a:lnTo>
                    <a:pt x="447" y="59"/>
                  </a:lnTo>
                  <a:lnTo>
                    <a:pt x="438" y="59"/>
                  </a:lnTo>
                  <a:lnTo>
                    <a:pt x="438" y="54"/>
                  </a:lnTo>
                  <a:lnTo>
                    <a:pt x="425" y="49"/>
                  </a:lnTo>
                  <a:lnTo>
                    <a:pt x="420" y="49"/>
                  </a:lnTo>
                  <a:lnTo>
                    <a:pt x="416" y="44"/>
                  </a:lnTo>
                  <a:lnTo>
                    <a:pt x="425" y="39"/>
                  </a:lnTo>
                  <a:lnTo>
                    <a:pt x="434" y="29"/>
                  </a:lnTo>
                  <a:lnTo>
                    <a:pt x="443" y="24"/>
                  </a:lnTo>
                  <a:lnTo>
                    <a:pt x="452" y="20"/>
                  </a:lnTo>
                  <a:lnTo>
                    <a:pt x="470" y="20"/>
                  </a:lnTo>
                  <a:lnTo>
                    <a:pt x="479" y="20"/>
                  </a:lnTo>
                  <a:lnTo>
                    <a:pt x="492" y="20"/>
                  </a:lnTo>
                  <a:lnTo>
                    <a:pt x="501" y="24"/>
                  </a:lnTo>
                  <a:lnTo>
                    <a:pt x="514" y="24"/>
                  </a:lnTo>
                  <a:lnTo>
                    <a:pt x="523" y="24"/>
                  </a:lnTo>
                  <a:lnTo>
                    <a:pt x="532" y="24"/>
                  </a:lnTo>
                  <a:lnTo>
                    <a:pt x="546" y="24"/>
                  </a:lnTo>
                  <a:lnTo>
                    <a:pt x="564" y="15"/>
                  </a:lnTo>
                  <a:lnTo>
                    <a:pt x="573" y="10"/>
                  </a:lnTo>
                  <a:lnTo>
                    <a:pt x="586" y="10"/>
                  </a:lnTo>
                  <a:lnTo>
                    <a:pt x="622" y="5"/>
                  </a:lnTo>
                  <a:lnTo>
                    <a:pt x="635" y="5"/>
                  </a:lnTo>
                  <a:lnTo>
                    <a:pt x="653" y="5"/>
                  </a:lnTo>
                  <a:lnTo>
                    <a:pt x="689" y="10"/>
                  </a:lnTo>
                  <a:lnTo>
                    <a:pt x="725" y="20"/>
                  </a:lnTo>
                  <a:lnTo>
                    <a:pt x="738" y="24"/>
                  </a:lnTo>
                  <a:lnTo>
                    <a:pt x="756" y="34"/>
                  </a:lnTo>
                  <a:lnTo>
                    <a:pt x="770" y="44"/>
                  </a:lnTo>
                  <a:lnTo>
                    <a:pt x="783" y="49"/>
                  </a:lnTo>
                  <a:lnTo>
                    <a:pt x="805" y="73"/>
                  </a:lnTo>
                  <a:lnTo>
                    <a:pt x="819" y="83"/>
                  </a:lnTo>
                  <a:lnTo>
                    <a:pt x="832" y="97"/>
                  </a:lnTo>
                  <a:lnTo>
                    <a:pt x="850" y="132"/>
                  </a:lnTo>
                  <a:lnTo>
                    <a:pt x="877" y="161"/>
                  </a:lnTo>
                  <a:lnTo>
                    <a:pt x="904" y="195"/>
                  </a:lnTo>
                  <a:lnTo>
                    <a:pt x="917" y="209"/>
                  </a:lnTo>
                  <a:lnTo>
                    <a:pt x="931" y="224"/>
                  </a:lnTo>
                  <a:lnTo>
                    <a:pt x="949" y="234"/>
                  </a:lnTo>
                  <a:lnTo>
                    <a:pt x="962" y="243"/>
                  </a:lnTo>
                  <a:lnTo>
                    <a:pt x="980" y="253"/>
                  </a:lnTo>
                  <a:lnTo>
                    <a:pt x="998" y="258"/>
                  </a:lnTo>
                  <a:lnTo>
                    <a:pt x="1016" y="263"/>
                  </a:lnTo>
                  <a:lnTo>
                    <a:pt x="1038" y="268"/>
                  </a:lnTo>
                  <a:lnTo>
                    <a:pt x="1056" y="263"/>
                  </a:lnTo>
                  <a:lnTo>
                    <a:pt x="1079" y="258"/>
                  </a:lnTo>
                  <a:lnTo>
                    <a:pt x="1101" y="258"/>
                  </a:lnTo>
                  <a:lnTo>
                    <a:pt x="1119" y="243"/>
                  </a:lnTo>
                  <a:lnTo>
                    <a:pt x="1141" y="234"/>
                  </a:lnTo>
                  <a:lnTo>
                    <a:pt x="1159" y="219"/>
                  </a:lnTo>
                  <a:lnTo>
                    <a:pt x="1177" y="200"/>
                  </a:lnTo>
                  <a:lnTo>
                    <a:pt x="1190" y="180"/>
                  </a:lnTo>
                  <a:lnTo>
                    <a:pt x="1199" y="161"/>
                  </a:lnTo>
                  <a:lnTo>
                    <a:pt x="1208" y="132"/>
                  </a:lnTo>
                  <a:lnTo>
                    <a:pt x="1208" y="122"/>
                  </a:lnTo>
                  <a:lnTo>
                    <a:pt x="1208" y="107"/>
                  </a:lnTo>
                  <a:lnTo>
                    <a:pt x="1208" y="93"/>
                  </a:lnTo>
                  <a:lnTo>
                    <a:pt x="1199" y="83"/>
                  </a:lnTo>
                  <a:lnTo>
                    <a:pt x="1195" y="73"/>
                  </a:lnTo>
                  <a:lnTo>
                    <a:pt x="1190" y="59"/>
                  </a:lnTo>
                  <a:lnTo>
                    <a:pt x="1177" y="54"/>
                  </a:lnTo>
                  <a:lnTo>
                    <a:pt x="1173" y="44"/>
                  </a:lnTo>
                  <a:lnTo>
                    <a:pt x="1159" y="39"/>
                  </a:lnTo>
                  <a:lnTo>
                    <a:pt x="1146" y="39"/>
                  </a:lnTo>
                  <a:lnTo>
                    <a:pt x="1132" y="34"/>
                  </a:lnTo>
                  <a:lnTo>
                    <a:pt x="1119" y="39"/>
                  </a:lnTo>
                  <a:lnTo>
                    <a:pt x="1105" y="44"/>
                  </a:lnTo>
                  <a:lnTo>
                    <a:pt x="1092" y="44"/>
                  </a:lnTo>
                  <a:lnTo>
                    <a:pt x="1079" y="49"/>
                  </a:lnTo>
                  <a:lnTo>
                    <a:pt x="1070" y="59"/>
                  </a:lnTo>
                  <a:lnTo>
                    <a:pt x="1056" y="68"/>
                  </a:lnTo>
                  <a:lnTo>
                    <a:pt x="1047" y="83"/>
                  </a:lnTo>
                  <a:lnTo>
                    <a:pt x="1043" y="93"/>
                  </a:lnTo>
                  <a:lnTo>
                    <a:pt x="1043" y="97"/>
                  </a:lnTo>
                  <a:lnTo>
                    <a:pt x="1043" y="107"/>
                  </a:lnTo>
                  <a:lnTo>
                    <a:pt x="1043" y="112"/>
                  </a:lnTo>
                  <a:lnTo>
                    <a:pt x="1047" y="122"/>
                  </a:lnTo>
                  <a:lnTo>
                    <a:pt x="1052" y="127"/>
                  </a:lnTo>
                  <a:lnTo>
                    <a:pt x="1065" y="136"/>
                  </a:lnTo>
                  <a:lnTo>
                    <a:pt x="1079" y="141"/>
                  </a:lnTo>
                  <a:lnTo>
                    <a:pt x="1092" y="146"/>
                  </a:lnTo>
                  <a:lnTo>
                    <a:pt x="1123" y="136"/>
                  </a:lnTo>
                  <a:lnTo>
                    <a:pt x="1123" y="151"/>
                  </a:lnTo>
                  <a:lnTo>
                    <a:pt x="1119" y="161"/>
                  </a:lnTo>
                  <a:lnTo>
                    <a:pt x="1119" y="170"/>
                  </a:lnTo>
                  <a:lnTo>
                    <a:pt x="1114" y="175"/>
                  </a:lnTo>
                  <a:lnTo>
                    <a:pt x="1096" y="190"/>
                  </a:lnTo>
                  <a:lnTo>
                    <a:pt x="1083" y="205"/>
                  </a:lnTo>
                  <a:lnTo>
                    <a:pt x="1065" y="214"/>
                  </a:lnTo>
                  <a:lnTo>
                    <a:pt x="1043" y="224"/>
                  </a:lnTo>
                  <a:lnTo>
                    <a:pt x="1034" y="224"/>
                  </a:lnTo>
                  <a:lnTo>
                    <a:pt x="1029" y="224"/>
                  </a:lnTo>
                  <a:lnTo>
                    <a:pt x="1016" y="224"/>
                  </a:lnTo>
                  <a:lnTo>
                    <a:pt x="1007" y="214"/>
                  </a:lnTo>
                  <a:lnTo>
                    <a:pt x="1011" y="209"/>
                  </a:lnTo>
                  <a:lnTo>
                    <a:pt x="1011" y="205"/>
                  </a:lnTo>
                  <a:lnTo>
                    <a:pt x="1011" y="200"/>
                  </a:lnTo>
                  <a:lnTo>
                    <a:pt x="1016" y="190"/>
                  </a:lnTo>
                  <a:lnTo>
                    <a:pt x="1011" y="180"/>
                  </a:lnTo>
                  <a:lnTo>
                    <a:pt x="1011" y="170"/>
                  </a:lnTo>
                  <a:lnTo>
                    <a:pt x="1007" y="161"/>
                  </a:lnTo>
                  <a:lnTo>
                    <a:pt x="998" y="151"/>
                  </a:lnTo>
                  <a:lnTo>
                    <a:pt x="989" y="146"/>
                  </a:lnTo>
                  <a:lnTo>
                    <a:pt x="980" y="141"/>
                  </a:lnTo>
                  <a:lnTo>
                    <a:pt x="958" y="141"/>
                  </a:lnTo>
                  <a:lnTo>
                    <a:pt x="935" y="141"/>
                  </a:lnTo>
                  <a:lnTo>
                    <a:pt x="944" y="122"/>
                  </a:lnTo>
                  <a:lnTo>
                    <a:pt x="949" y="102"/>
                  </a:lnTo>
                  <a:lnTo>
                    <a:pt x="949" y="93"/>
                  </a:lnTo>
                  <a:lnTo>
                    <a:pt x="949" y="83"/>
                  </a:lnTo>
                  <a:lnTo>
                    <a:pt x="944" y="73"/>
                  </a:lnTo>
                  <a:lnTo>
                    <a:pt x="940" y="68"/>
                  </a:lnTo>
                  <a:lnTo>
                    <a:pt x="931" y="54"/>
                  </a:lnTo>
                  <a:lnTo>
                    <a:pt x="926" y="49"/>
                  </a:lnTo>
                  <a:lnTo>
                    <a:pt x="922" y="44"/>
                  </a:lnTo>
                  <a:lnTo>
                    <a:pt x="913" y="39"/>
                  </a:lnTo>
                  <a:lnTo>
                    <a:pt x="908" y="34"/>
                  </a:lnTo>
                  <a:lnTo>
                    <a:pt x="891" y="29"/>
                  </a:lnTo>
                  <a:lnTo>
                    <a:pt x="895" y="24"/>
                  </a:lnTo>
                  <a:lnTo>
                    <a:pt x="899" y="20"/>
                  </a:lnTo>
                  <a:lnTo>
                    <a:pt x="908" y="15"/>
                  </a:lnTo>
                  <a:lnTo>
                    <a:pt x="913" y="10"/>
                  </a:lnTo>
                  <a:lnTo>
                    <a:pt x="926" y="10"/>
                  </a:lnTo>
                  <a:lnTo>
                    <a:pt x="940" y="10"/>
                  </a:lnTo>
                  <a:lnTo>
                    <a:pt x="962" y="10"/>
                  </a:lnTo>
                  <a:lnTo>
                    <a:pt x="980" y="15"/>
                  </a:lnTo>
                  <a:lnTo>
                    <a:pt x="998" y="24"/>
                  </a:lnTo>
                  <a:lnTo>
                    <a:pt x="1011" y="34"/>
                  </a:lnTo>
                  <a:lnTo>
                    <a:pt x="1029" y="24"/>
                  </a:lnTo>
                  <a:lnTo>
                    <a:pt x="1047" y="15"/>
                  </a:lnTo>
                  <a:lnTo>
                    <a:pt x="1070" y="10"/>
                  </a:lnTo>
                  <a:lnTo>
                    <a:pt x="1088" y="5"/>
                  </a:lnTo>
                  <a:lnTo>
                    <a:pt x="1110" y="0"/>
                  </a:lnTo>
                  <a:lnTo>
                    <a:pt x="1132" y="0"/>
                  </a:lnTo>
                  <a:lnTo>
                    <a:pt x="1137" y="5"/>
                  </a:lnTo>
                  <a:lnTo>
                    <a:pt x="1150" y="10"/>
                  </a:lnTo>
                  <a:lnTo>
                    <a:pt x="1159" y="10"/>
                  </a:lnTo>
                  <a:lnTo>
                    <a:pt x="1164" y="15"/>
                  </a:lnTo>
                  <a:lnTo>
                    <a:pt x="1177" y="20"/>
                  </a:lnTo>
                  <a:lnTo>
                    <a:pt x="1186" y="24"/>
                  </a:lnTo>
                  <a:lnTo>
                    <a:pt x="1199" y="39"/>
                  </a:lnTo>
                  <a:lnTo>
                    <a:pt x="1226" y="68"/>
                  </a:lnTo>
                  <a:lnTo>
                    <a:pt x="1240" y="44"/>
                  </a:lnTo>
                  <a:lnTo>
                    <a:pt x="1244" y="44"/>
                  </a:lnTo>
                  <a:lnTo>
                    <a:pt x="1249" y="54"/>
                  </a:lnTo>
                  <a:lnTo>
                    <a:pt x="1253" y="59"/>
                  </a:lnTo>
                  <a:lnTo>
                    <a:pt x="1258" y="68"/>
                  </a:lnTo>
                  <a:lnTo>
                    <a:pt x="1271" y="73"/>
                  </a:lnTo>
                  <a:lnTo>
                    <a:pt x="1280" y="73"/>
                  </a:lnTo>
                  <a:lnTo>
                    <a:pt x="1289" y="78"/>
                  </a:lnTo>
                  <a:lnTo>
                    <a:pt x="1311" y="73"/>
                  </a:lnTo>
                  <a:lnTo>
                    <a:pt x="1334" y="68"/>
                  </a:lnTo>
                  <a:lnTo>
                    <a:pt x="1352" y="59"/>
                  </a:lnTo>
                  <a:lnTo>
                    <a:pt x="1374" y="44"/>
                  </a:lnTo>
                  <a:lnTo>
                    <a:pt x="1392" y="39"/>
                  </a:lnTo>
                  <a:lnTo>
                    <a:pt x="1419" y="29"/>
                  </a:lnTo>
                  <a:lnTo>
                    <a:pt x="1428" y="29"/>
                  </a:lnTo>
                  <a:lnTo>
                    <a:pt x="1437" y="24"/>
                  </a:lnTo>
                  <a:lnTo>
                    <a:pt x="1450" y="29"/>
                  </a:lnTo>
                  <a:lnTo>
                    <a:pt x="1464" y="29"/>
                  </a:lnTo>
                  <a:lnTo>
                    <a:pt x="1481" y="34"/>
                  </a:lnTo>
                  <a:lnTo>
                    <a:pt x="1504" y="39"/>
                  </a:lnTo>
                  <a:lnTo>
                    <a:pt x="1544" y="44"/>
                  </a:lnTo>
                  <a:lnTo>
                    <a:pt x="1567" y="44"/>
                  </a:lnTo>
                  <a:lnTo>
                    <a:pt x="1584" y="44"/>
                  </a:lnTo>
                  <a:lnTo>
                    <a:pt x="1593" y="39"/>
                  </a:lnTo>
                  <a:lnTo>
                    <a:pt x="1602" y="34"/>
                  </a:lnTo>
                  <a:lnTo>
                    <a:pt x="1611" y="29"/>
                  </a:lnTo>
                  <a:lnTo>
                    <a:pt x="1620" y="24"/>
                  </a:lnTo>
                  <a:lnTo>
                    <a:pt x="1634" y="10"/>
                  </a:lnTo>
                  <a:lnTo>
                    <a:pt x="1634" y="20"/>
                  </a:lnTo>
                  <a:lnTo>
                    <a:pt x="1638" y="24"/>
                  </a:lnTo>
                  <a:lnTo>
                    <a:pt x="1634" y="39"/>
                  </a:lnTo>
                  <a:lnTo>
                    <a:pt x="1634" y="49"/>
                  </a:lnTo>
                  <a:lnTo>
                    <a:pt x="1620" y="68"/>
                  </a:lnTo>
                  <a:lnTo>
                    <a:pt x="1611" y="83"/>
                  </a:lnTo>
                  <a:close/>
                </a:path>
              </a:pathLst>
            </a:cu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64" name="Google Shape;364;p36"/>
          <p:cNvPicPr preferRelativeResize="0"/>
          <p:nvPr/>
        </p:nvPicPr>
        <p:blipFill rotWithShape="1">
          <a:blip r:embed="rId3">
            <a:alphaModFix/>
          </a:blip>
          <a:srcRect l="26431" t="9023" r="21717" b="10032"/>
          <a:stretch/>
        </p:blipFill>
        <p:spPr>
          <a:xfrm>
            <a:off x="0" y="2970102"/>
            <a:ext cx="2281382" cy="356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37"/>
          <p:cNvSpPr/>
          <p:nvPr/>
        </p:nvSpPr>
        <p:spPr>
          <a:xfrm>
            <a:off x="711200" y="540327"/>
            <a:ext cx="10834255" cy="577734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37"/>
          <p:cNvSpPr/>
          <p:nvPr/>
        </p:nvSpPr>
        <p:spPr>
          <a:xfrm>
            <a:off x="2194286" y="903353"/>
            <a:ext cx="7803427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3200" b="1" dirty="0" err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Giải</a:t>
            </a:r>
            <a:r>
              <a:rPr lang="en-US" sz="3200" b="1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thích</a:t>
            </a:r>
            <a:r>
              <a:rPr lang="en-US" sz="3200" b="1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nghĩa</a:t>
            </a:r>
            <a:r>
              <a:rPr lang="en-US" sz="3200" b="1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200" b="1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trợ</a:t>
            </a:r>
            <a:r>
              <a:rPr lang="en-US" sz="3200" b="1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3200" b="1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</a:t>
            </a:r>
            <a:r>
              <a:rPr lang="en-US" sz="3200" b="1" dirty="0" err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đậm</a:t>
            </a:r>
            <a:r>
              <a:rPr lang="en-US" sz="3200" b="1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3200" b="1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3200" b="1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3200" b="1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Hai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đứa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mê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nhau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lắm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mẹ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đứa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gái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biết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vậy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nên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cũng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bằng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lòng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gả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Nhưng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thách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nặng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quá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32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nguyên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tiền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mặt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phải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trăm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đồng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bạc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lại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còn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cau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còn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rượu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cưới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nữa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thì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mất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đến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cứng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hai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trăm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bạc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.”</a:t>
            </a:r>
            <a:endParaRPr sz="3200" b="1" i="1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4" name="Google Shape;374;p37"/>
          <p:cNvPicPr preferRelativeResize="0"/>
          <p:nvPr/>
        </p:nvPicPr>
        <p:blipFill rotWithShape="1">
          <a:blip r:embed="rId4">
            <a:alphaModFix/>
          </a:blip>
          <a:srcRect l="26431" t="9023" r="21717" b="10032"/>
          <a:stretch/>
        </p:blipFill>
        <p:spPr>
          <a:xfrm>
            <a:off x="9910618" y="3296674"/>
            <a:ext cx="2281382" cy="356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37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565497">
            <a:off x="703997" y="5175838"/>
            <a:ext cx="1610151" cy="1610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37"/>
          <p:cNvPicPr preferRelativeResize="0"/>
          <p:nvPr/>
        </p:nvPicPr>
        <p:blipFill rotWithShape="1">
          <a:blip r:embed="rId4">
            <a:alphaModFix/>
          </a:blip>
          <a:srcRect l="26431" t="9023" r="21717" b="10032"/>
          <a:stretch/>
        </p:blipFill>
        <p:spPr>
          <a:xfrm>
            <a:off x="-245753" y="3106892"/>
            <a:ext cx="2281382" cy="356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38"/>
          <p:cNvSpPr/>
          <p:nvPr/>
        </p:nvSpPr>
        <p:spPr>
          <a:xfrm>
            <a:off x="711200" y="540327"/>
            <a:ext cx="10834255" cy="577734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38"/>
          <p:cNvSpPr/>
          <p:nvPr/>
        </p:nvSpPr>
        <p:spPr>
          <a:xfrm>
            <a:off x="2194286" y="1078843"/>
            <a:ext cx="7803427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Giải thích nghĩa của trợ từ in đậm trong câu sau</a:t>
            </a:r>
            <a:r>
              <a:rPr lang="en-US" sz="3600" b="1" i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</a:t>
            </a:r>
            <a:r>
              <a:rPr lang="en-US" sz="3600" b="1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Tính ra cậu Vàng cậu ấy ăn khỏe hơn</a:t>
            </a:r>
            <a:r>
              <a:rPr lang="en-US" sz="3600" b="1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cả </a:t>
            </a:r>
            <a:r>
              <a:rPr lang="en-US" sz="3600" b="1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tôi, ông giáo ạ!</a:t>
            </a:r>
            <a:r>
              <a:rPr lang="en-US" sz="4000" b="1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 sz="3600" b="1" i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90" name="Google Shape;390;p38"/>
          <p:cNvPicPr preferRelativeResize="0"/>
          <p:nvPr/>
        </p:nvPicPr>
        <p:blipFill rotWithShape="1">
          <a:blip r:embed="rId4">
            <a:alphaModFix/>
          </a:blip>
          <a:srcRect l="26431" t="9023" r="21717" b="10032"/>
          <a:stretch/>
        </p:blipFill>
        <p:spPr>
          <a:xfrm>
            <a:off x="9910618" y="3296674"/>
            <a:ext cx="2281382" cy="356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38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565497">
            <a:off x="703997" y="5175838"/>
            <a:ext cx="1610151" cy="1610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38"/>
          <p:cNvPicPr preferRelativeResize="0"/>
          <p:nvPr/>
        </p:nvPicPr>
        <p:blipFill rotWithShape="1">
          <a:blip r:embed="rId4">
            <a:alphaModFix/>
          </a:blip>
          <a:srcRect l="26431" t="9023" r="21717" b="10032"/>
          <a:stretch/>
        </p:blipFill>
        <p:spPr>
          <a:xfrm>
            <a:off x="-332839" y="3268439"/>
            <a:ext cx="2281382" cy="356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39"/>
          <p:cNvSpPr/>
          <p:nvPr/>
        </p:nvSpPr>
        <p:spPr>
          <a:xfrm>
            <a:off x="858576" y="333599"/>
            <a:ext cx="10834255" cy="577734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39"/>
          <p:cNvSpPr/>
          <p:nvPr/>
        </p:nvSpPr>
        <p:spPr>
          <a:xfrm>
            <a:off x="1743910" y="737646"/>
            <a:ext cx="8819457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600"/>
              <a:buFont typeface="Times New Roman"/>
              <a:buNone/>
            </a:pPr>
            <a:r>
              <a:rPr lang="en-US" sz="3600" b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Giải thích nghĩa của trợ từ in đậm trong câu sau: </a:t>
            </a:r>
            <a:endParaRPr b="1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600"/>
              <a:buFont typeface="Times New Roman"/>
              <a:buNone/>
            </a:pPr>
            <a:r>
              <a:rPr lang="en-US" sz="3600" b="1" i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3600" b="1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Rồi</a:t>
            </a:r>
            <a:r>
              <a:rPr lang="en-US" sz="3600" b="1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cứ </a:t>
            </a:r>
            <a:r>
              <a:rPr lang="en-US" sz="3600" b="1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mỗi năm rằm tháng tám </a:t>
            </a:r>
            <a:endParaRPr sz="3600" b="1" i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Times New Roman"/>
              <a:buNone/>
            </a:pPr>
            <a:r>
              <a:rPr lang="en-US" sz="3600" b="1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Tựa nhau trông xuống thế gian cười”</a:t>
            </a:r>
            <a:endParaRPr sz="4000" b="1" i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6" name="Google Shape;406;p39"/>
          <p:cNvPicPr preferRelativeResize="0"/>
          <p:nvPr/>
        </p:nvPicPr>
        <p:blipFill rotWithShape="1">
          <a:blip r:embed="rId4">
            <a:alphaModFix/>
          </a:blip>
          <a:srcRect l="26431" t="9023" r="21717" b="10032"/>
          <a:stretch/>
        </p:blipFill>
        <p:spPr>
          <a:xfrm>
            <a:off x="9910618" y="3296674"/>
            <a:ext cx="2281382" cy="356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39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565497">
            <a:off x="703997" y="5175838"/>
            <a:ext cx="1610151" cy="1610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9"/>
          <p:cNvPicPr preferRelativeResize="0"/>
          <p:nvPr/>
        </p:nvPicPr>
        <p:blipFill rotWithShape="1">
          <a:blip r:embed="rId4">
            <a:alphaModFix/>
          </a:blip>
          <a:srcRect l="26431" t="9023" r="21717" b="10032"/>
          <a:stretch/>
        </p:blipFill>
        <p:spPr>
          <a:xfrm>
            <a:off x="-572325" y="3222272"/>
            <a:ext cx="2281382" cy="356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40"/>
          <p:cNvSpPr/>
          <p:nvPr/>
        </p:nvSpPr>
        <p:spPr>
          <a:xfrm>
            <a:off x="711200" y="551213"/>
            <a:ext cx="10834255" cy="577734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40"/>
          <p:cNvSpPr/>
          <p:nvPr/>
        </p:nvSpPr>
        <p:spPr>
          <a:xfrm>
            <a:off x="1539194" y="1054769"/>
            <a:ext cx="8642036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Thán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đậm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bộc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lộ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xúc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-US" sz="4000" b="1" i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3600" b="1" i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 </a:t>
            </a:r>
            <a:r>
              <a:rPr lang="en-US" sz="3600" b="1" i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ôi</a:t>
            </a:r>
            <a:r>
              <a:rPr lang="en-US" sz="3600" b="1" i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 </a:t>
            </a:r>
            <a:r>
              <a:rPr lang="en-US" sz="3600" b="1" i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Thời</a:t>
            </a:r>
            <a:r>
              <a:rPr lang="en-US" sz="3600" b="1" i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oanh</a:t>
            </a:r>
            <a:r>
              <a:rPr lang="en-US" sz="3600" b="1" i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liệt</a:t>
            </a:r>
            <a:r>
              <a:rPr lang="en-US" sz="3600" b="1" i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nay </a:t>
            </a:r>
            <a:r>
              <a:rPr lang="en-US" sz="3600" b="1" i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còn</a:t>
            </a:r>
            <a:r>
              <a:rPr lang="en-US" sz="3600" b="1" i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đâu</a:t>
            </a:r>
            <a:r>
              <a:rPr lang="en-US" sz="3600" b="1" i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?”</a:t>
            </a:r>
            <a:endParaRPr sz="3200" b="1" i="1" dirty="0">
              <a:solidFill>
                <a:srgbClr val="00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21" name="Google Shape;421;p40"/>
          <p:cNvPicPr preferRelativeResize="0"/>
          <p:nvPr/>
        </p:nvPicPr>
        <p:blipFill rotWithShape="1">
          <a:blip r:embed="rId4">
            <a:alphaModFix/>
          </a:blip>
          <a:srcRect l="26431" t="9023" r="21717" b="10032"/>
          <a:stretch/>
        </p:blipFill>
        <p:spPr>
          <a:xfrm>
            <a:off x="9910618" y="3296674"/>
            <a:ext cx="2281382" cy="356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40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565497">
            <a:off x="703997" y="5175838"/>
            <a:ext cx="1610151" cy="1610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40"/>
          <p:cNvPicPr preferRelativeResize="0"/>
          <p:nvPr/>
        </p:nvPicPr>
        <p:blipFill rotWithShape="1">
          <a:blip r:embed="rId4">
            <a:alphaModFix/>
          </a:blip>
          <a:srcRect l="26431" t="9023" r="21717" b="10032"/>
          <a:stretch/>
        </p:blipFill>
        <p:spPr>
          <a:xfrm>
            <a:off x="-180439" y="3296674"/>
            <a:ext cx="2281382" cy="356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41"/>
          <p:cNvSpPr/>
          <p:nvPr/>
        </p:nvSpPr>
        <p:spPr>
          <a:xfrm>
            <a:off x="711200" y="540327"/>
            <a:ext cx="10834255" cy="577734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41"/>
          <p:cNvSpPr/>
          <p:nvPr/>
        </p:nvSpPr>
        <p:spPr>
          <a:xfrm>
            <a:off x="1333747" y="887774"/>
            <a:ext cx="9051469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6.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in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đậm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bộc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lộ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xúc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“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Lũ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chuột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bò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lên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chạn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leo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lên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bác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Nồi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Đồng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Năm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sáu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thằng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xúm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lại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húc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mõm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vào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cố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mãi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mới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lật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được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cái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vung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nồi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ra.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“Ha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ha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!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Cơm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nguội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!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Lại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một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bát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cá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kho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!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Cá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rô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kho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khế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: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vừa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dừ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vừa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thơm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Chít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chít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anh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em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ơi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lại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đánh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chén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đi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thôi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!”.</a:t>
            </a:r>
            <a:endParaRPr sz="4800" b="1" i="1" dirty="0">
              <a:solidFill>
                <a:srgbClr val="0033CC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pic>
        <p:nvPicPr>
          <p:cNvPr id="435" name="Google Shape;435;p41"/>
          <p:cNvPicPr preferRelativeResize="0"/>
          <p:nvPr/>
        </p:nvPicPr>
        <p:blipFill rotWithShape="1">
          <a:blip r:embed="rId4">
            <a:alphaModFix/>
          </a:blip>
          <a:srcRect l="26431" t="9023" r="21717" b="10032"/>
          <a:stretch/>
        </p:blipFill>
        <p:spPr>
          <a:xfrm>
            <a:off x="9910618" y="3296674"/>
            <a:ext cx="2281382" cy="356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41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565497">
            <a:off x="703997" y="5175838"/>
            <a:ext cx="1610151" cy="1610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41"/>
          <p:cNvPicPr preferRelativeResize="0"/>
          <p:nvPr/>
        </p:nvPicPr>
        <p:blipFill rotWithShape="1">
          <a:blip r:embed="rId4">
            <a:alphaModFix/>
          </a:blip>
          <a:srcRect l="26431" t="9023" r="21717" b="10032"/>
          <a:stretch/>
        </p:blipFill>
        <p:spPr>
          <a:xfrm>
            <a:off x="-429491" y="3123140"/>
            <a:ext cx="2281382" cy="356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42"/>
          <p:cNvSpPr/>
          <p:nvPr/>
        </p:nvSpPr>
        <p:spPr>
          <a:xfrm>
            <a:off x="711200" y="540327"/>
            <a:ext cx="10834255" cy="577734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42"/>
          <p:cNvSpPr/>
          <p:nvPr/>
        </p:nvSpPr>
        <p:spPr>
          <a:xfrm>
            <a:off x="1445269" y="697693"/>
            <a:ext cx="8901344" cy="2923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thán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đậm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đây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bộc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lộ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xúc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30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30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Bác</a:t>
            </a:r>
            <a:r>
              <a:rPr lang="en-US" sz="3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Nồi</a:t>
            </a:r>
            <a:r>
              <a:rPr lang="en-US" sz="3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Đồng</a:t>
            </a:r>
            <a:r>
              <a:rPr lang="en-US" sz="3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run </a:t>
            </a:r>
            <a:r>
              <a:rPr lang="en-US" sz="30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như</a:t>
            </a:r>
            <a:r>
              <a:rPr lang="en-US" sz="3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cầy</a:t>
            </a:r>
            <a:r>
              <a:rPr lang="en-US" sz="3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sấy</a:t>
            </a:r>
            <a:r>
              <a:rPr lang="en-US" sz="3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 “</a:t>
            </a:r>
            <a:r>
              <a:rPr lang="en-US" sz="30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Bùng</a:t>
            </a:r>
            <a:r>
              <a:rPr lang="en-US" sz="3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boong</a:t>
            </a:r>
            <a:r>
              <a:rPr lang="en-US" sz="3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r>
              <a:rPr lang="en-US" sz="30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Ái</a:t>
            </a:r>
            <a:r>
              <a:rPr lang="en-US" sz="3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ái</a:t>
            </a:r>
            <a:r>
              <a:rPr lang="en-US" sz="3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  <a:r>
              <a:rPr lang="en-US" sz="30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Lạy</a:t>
            </a:r>
            <a:r>
              <a:rPr lang="en-US" sz="3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cậu</a:t>
            </a:r>
            <a:r>
              <a:rPr lang="en-US" sz="3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ông</a:t>
            </a:r>
            <a:r>
              <a:rPr lang="en-US" sz="3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ăn</a:t>
            </a:r>
            <a:r>
              <a:rPr lang="en-US" sz="3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thì</a:t>
            </a:r>
            <a:r>
              <a:rPr lang="en-US" sz="3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ăn</a:t>
            </a:r>
            <a:r>
              <a:rPr lang="en-US" sz="3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nhưng</a:t>
            </a:r>
            <a:r>
              <a:rPr lang="en-US" sz="3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đừng</a:t>
            </a:r>
            <a:r>
              <a:rPr lang="en-US" sz="3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đánh</a:t>
            </a:r>
            <a:r>
              <a:rPr lang="en-US" sz="3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đổ</a:t>
            </a:r>
            <a:r>
              <a:rPr lang="en-US" sz="3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tôi</a:t>
            </a:r>
            <a:r>
              <a:rPr lang="en-US" sz="3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xuống</a:t>
            </a:r>
            <a:r>
              <a:rPr lang="en-US" sz="3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đất</a:t>
            </a:r>
            <a:r>
              <a:rPr lang="en-US" sz="3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30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Cái</a:t>
            </a:r>
            <a:r>
              <a:rPr lang="en-US" sz="3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chạn</a:t>
            </a:r>
            <a:r>
              <a:rPr lang="en-US" sz="3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cao</a:t>
            </a:r>
            <a:r>
              <a:rPr lang="en-US" sz="3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thế</a:t>
            </a:r>
            <a:r>
              <a:rPr lang="en-US" sz="3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này</a:t>
            </a:r>
            <a:r>
              <a:rPr lang="en-US" sz="3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tôi</a:t>
            </a:r>
            <a:r>
              <a:rPr lang="en-US" sz="3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ngã</a:t>
            </a:r>
            <a:r>
              <a:rPr lang="en-US" sz="3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xuống</a:t>
            </a:r>
            <a:r>
              <a:rPr lang="en-US" sz="3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không</a:t>
            </a:r>
            <a:r>
              <a:rPr lang="en-US" sz="3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vỡ</a:t>
            </a:r>
            <a:r>
              <a:rPr lang="en-US" sz="3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cũng</a:t>
            </a:r>
            <a:r>
              <a:rPr lang="en-US" sz="3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bẹp</a:t>
            </a:r>
            <a:r>
              <a:rPr lang="en-US" sz="3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chết</a:t>
            </a:r>
            <a:r>
              <a:rPr lang="en-US" sz="3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mất</a:t>
            </a:r>
            <a:r>
              <a:rPr lang="en-US" sz="3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r>
              <a:rPr lang="en-US" sz="30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en-US" sz="3000" b="1" i="1" dirty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000" b="1" i="1" dirty="0">
              <a:solidFill>
                <a:srgbClr val="0033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1" name="Google Shape;451;p42"/>
          <p:cNvPicPr preferRelativeResize="0"/>
          <p:nvPr/>
        </p:nvPicPr>
        <p:blipFill rotWithShape="1">
          <a:blip r:embed="rId4">
            <a:alphaModFix/>
          </a:blip>
          <a:srcRect l="26431" t="9023" r="21717" b="10032"/>
          <a:stretch/>
        </p:blipFill>
        <p:spPr>
          <a:xfrm>
            <a:off x="9910618" y="3296674"/>
            <a:ext cx="2281382" cy="356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42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565497">
            <a:off x="703997" y="5175838"/>
            <a:ext cx="1610151" cy="1610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42"/>
          <p:cNvPicPr preferRelativeResize="0"/>
          <p:nvPr/>
        </p:nvPicPr>
        <p:blipFill rotWithShape="1">
          <a:blip r:embed="rId4">
            <a:alphaModFix/>
          </a:blip>
          <a:srcRect l="26431" t="9023" r="21717" b="10032"/>
          <a:stretch/>
        </p:blipFill>
        <p:spPr>
          <a:xfrm>
            <a:off x="-87096" y="3123140"/>
            <a:ext cx="2281382" cy="356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Google Shape;460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43"/>
          <p:cNvSpPr/>
          <p:nvPr/>
        </p:nvSpPr>
        <p:spPr>
          <a:xfrm>
            <a:off x="711200" y="540327"/>
            <a:ext cx="10834255" cy="577734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43"/>
          <p:cNvSpPr/>
          <p:nvPr/>
        </p:nvSpPr>
        <p:spPr>
          <a:xfrm>
            <a:off x="1879494" y="689125"/>
            <a:ext cx="8395039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Thán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đậm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đây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bộc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lộ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xúc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“Chao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ôi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Đối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ở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quanh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ta,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nếu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ta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cố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mà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hiểu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thì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ta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thấy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gàn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dở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ngu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ngốc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bần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tiện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xấu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xa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bỉ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ổi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,…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toàn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cớ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ta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tàn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nhẫn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bao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giờ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ta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thấy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đáng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thương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bao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giờ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ta </a:t>
            </a:r>
            <a:r>
              <a:rPr lang="en-US" sz="32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thương</a:t>
            </a:r>
            <a:r>
              <a:rPr lang="en-US" sz="32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….” </a:t>
            </a:r>
            <a:endParaRPr sz="3600" b="1" i="1" dirty="0">
              <a:solidFill>
                <a:srgbClr val="0033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7" name="Google Shape;467;p43"/>
          <p:cNvPicPr preferRelativeResize="0"/>
          <p:nvPr/>
        </p:nvPicPr>
        <p:blipFill rotWithShape="1">
          <a:blip r:embed="rId4">
            <a:alphaModFix/>
          </a:blip>
          <a:srcRect l="26431" t="9023" r="21717" b="10032"/>
          <a:stretch/>
        </p:blipFill>
        <p:spPr>
          <a:xfrm>
            <a:off x="9910618" y="3296674"/>
            <a:ext cx="2281382" cy="356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43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565497">
            <a:off x="703997" y="5175838"/>
            <a:ext cx="1610151" cy="1610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43"/>
          <p:cNvPicPr preferRelativeResize="0"/>
          <p:nvPr/>
        </p:nvPicPr>
        <p:blipFill rotWithShape="1">
          <a:blip r:embed="rId4">
            <a:alphaModFix/>
          </a:blip>
          <a:srcRect l="26431" t="9023" r="21717" b="10032"/>
          <a:stretch/>
        </p:blipFill>
        <p:spPr>
          <a:xfrm>
            <a:off x="0" y="2959392"/>
            <a:ext cx="2281382" cy="356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7" descr="20"/>
          <p:cNvPicPr preferRelativeResize="0"/>
          <p:nvPr/>
        </p:nvPicPr>
        <p:blipFill rotWithShape="1">
          <a:blip r:embed="rId3">
            <a:alphaModFix/>
          </a:blip>
          <a:srcRect r="3124" b="13541"/>
          <a:stretch/>
        </p:blipFill>
        <p:spPr>
          <a:xfrm flipH="1">
            <a:off x="-12441" y="0"/>
            <a:ext cx="12126686" cy="695130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 txBox="1"/>
          <p:nvPr/>
        </p:nvSpPr>
        <p:spPr>
          <a:xfrm>
            <a:off x="1324947" y="350417"/>
            <a:ext cx="945191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TRỢ TỪ</a:t>
            </a:r>
            <a:endParaRPr sz="66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Google Shape;476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44"/>
          <p:cNvSpPr/>
          <p:nvPr/>
        </p:nvSpPr>
        <p:spPr>
          <a:xfrm>
            <a:off x="711200" y="551213"/>
            <a:ext cx="10834255" cy="577734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44"/>
          <p:cNvSpPr/>
          <p:nvPr/>
        </p:nvSpPr>
        <p:spPr>
          <a:xfrm>
            <a:off x="954105" y="698888"/>
            <a:ext cx="1031908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9.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thích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tục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ngữ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“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Gọi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dạ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bảo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vâng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 sz="36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83" name="Google Shape;483;p44"/>
          <p:cNvPicPr preferRelativeResize="0"/>
          <p:nvPr/>
        </p:nvPicPr>
        <p:blipFill rotWithShape="1">
          <a:blip r:embed="rId4">
            <a:alphaModFix/>
          </a:blip>
          <a:srcRect l="26431" t="9023" r="21717" b="10032"/>
          <a:stretch/>
        </p:blipFill>
        <p:spPr>
          <a:xfrm>
            <a:off x="9910618" y="3296674"/>
            <a:ext cx="2281382" cy="356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44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565497">
            <a:off x="703997" y="5175838"/>
            <a:ext cx="1610151" cy="1610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44"/>
          <p:cNvPicPr preferRelativeResize="0"/>
          <p:nvPr/>
        </p:nvPicPr>
        <p:blipFill rotWithShape="1">
          <a:blip r:embed="rId4">
            <a:alphaModFix/>
          </a:blip>
          <a:srcRect l="26431" t="9023" r="21717" b="10032"/>
          <a:stretch/>
        </p:blipFill>
        <p:spPr>
          <a:xfrm>
            <a:off x="-311068" y="3067709"/>
            <a:ext cx="2281382" cy="356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Google Shape;493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45"/>
          <p:cNvSpPr/>
          <p:nvPr/>
        </p:nvSpPr>
        <p:spPr>
          <a:xfrm>
            <a:off x="2226613" y="897412"/>
            <a:ext cx="780342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10. </a:t>
            </a:r>
            <a:r>
              <a:rPr lang="en-US" sz="40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Đặt</a:t>
            </a:r>
            <a:r>
              <a:rPr lang="en-US" sz="40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 </a:t>
            </a:r>
            <a:r>
              <a:rPr lang="en-US" sz="40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40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40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trợ</a:t>
            </a:r>
            <a:r>
              <a:rPr lang="en-US" sz="40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40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40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 </a:t>
            </a:r>
            <a:r>
              <a:rPr lang="en-US" sz="40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40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40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thán</a:t>
            </a:r>
            <a:r>
              <a:rPr lang="en-US" sz="40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40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40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Nêu</a:t>
            </a:r>
            <a:r>
              <a:rPr lang="en-US" sz="40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</a:t>
            </a:r>
            <a:r>
              <a:rPr lang="en-US" sz="40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dụng</a:t>
            </a:r>
            <a:endParaRPr sz="4000" b="1" dirty="0">
              <a:solidFill>
                <a:srgbClr val="008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00" name="Google Shape;500;p45"/>
          <p:cNvPicPr preferRelativeResize="0"/>
          <p:nvPr/>
        </p:nvPicPr>
        <p:blipFill rotWithShape="1">
          <a:blip r:embed="rId4">
            <a:alphaModFix/>
          </a:blip>
          <a:srcRect l="26431" t="9023" r="21717" b="10032"/>
          <a:stretch/>
        </p:blipFill>
        <p:spPr>
          <a:xfrm>
            <a:off x="9910618" y="3296674"/>
            <a:ext cx="2281382" cy="356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45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565497">
            <a:off x="272035" y="5348911"/>
            <a:ext cx="1610151" cy="1610151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45"/>
          <p:cNvSpPr/>
          <p:nvPr/>
        </p:nvSpPr>
        <p:spPr>
          <a:xfrm>
            <a:off x="887622" y="2129043"/>
            <a:ext cx="10481408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Đặt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thán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Chao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ôi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bông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hoa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mới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đẹp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sao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-&gt;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Bộc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lộ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xúc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mừng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bông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đẹp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32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7622" y="3999115"/>
            <a:ext cx="4380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- …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0" y="6260781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46" descr="CANH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2362200"/>
            <a:ext cx="12192001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46"/>
          <p:cNvSpPr/>
          <p:nvPr/>
        </p:nvSpPr>
        <p:spPr>
          <a:xfrm>
            <a:off x="-1" y="0"/>
            <a:ext cx="12192000" cy="2362200"/>
          </a:xfrm>
          <a:prstGeom prst="rect">
            <a:avLst/>
          </a:prstGeom>
          <a:solidFill>
            <a:schemeClr val="hlink"/>
          </a:solidFill>
          <a:ln w="12700" cap="flat" cmpd="sng">
            <a:solidFill>
              <a:srgbClr val="FFFF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None/>
            </a:pPr>
            <a:r>
              <a:rPr lang="en-US" sz="60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CHÚC CÁC EM HỌC TỐT.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None/>
            </a:pPr>
            <a:r>
              <a:rPr lang="en-US" sz="60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HẸN GẶP CÁC EM.</a:t>
            </a:r>
            <a:endParaRPr sz="360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3" name="Google Shape;513;p46">
            <a:hlinkClick r:id="rId5" action="ppaction://hlinksldjump"/>
          </p:cNvPr>
          <p:cNvSpPr/>
          <p:nvPr/>
        </p:nvSpPr>
        <p:spPr>
          <a:xfrm>
            <a:off x="8762999" y="6553200"/>
            <a:ext cx="508000" cy="30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3000" y="60000"/>
                </a:moveTo>
                <a:lnTo>
                  <a:pt x="87000" y="15000"/>
                </a:lnTo>
                <a:lnTo>
                  <a:pt x="87000" y="105000"/>
                </a:lnTo>
                <a:close/>
              </a:path>
              <a:path w="120000" h="120000" fill="darken" extrusionOk="0">
                <a:moveTo>
                  <a:pt x="33000" y="60000"/>
                </a:moveTo>
                <a:lnTo>
                  <a:pt x="87000" y="15000"/>
                </a:lnTo>
                <a:lnTo>
                  <a:pt x="87000" y="105000"/>
                </a:lnTo>
                <a:close/>
              </a:path>
              <a:path w="120000" h="120000" fill="none" extrusionOk="0">
                <a:moveTo>
                  <a:pt x="33000" y="60000"/>
                </a:moveTo>
                <a:lnTo>
                  <a:pt x="87000" y="15000"/>
                </a:lnTo>
                <a:lnTo>
                  <a:pt x="87000" y="10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14" name="Google Shape;514;p4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48599" y="6400800"/>
            <a:ext cx="6096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8" descr="awesome_roses-wide"/>
          <p:cNvPicPr preferRelativeResize="0"/>
          <p:nvPr/>
        </p:nvPicPr>
        <p:blipFill rotWithShape="1">
          <a:blip r:embed="rId3">
            <a:alphaModFix/>
          </a:blip>
          <a:srcRect b="29688"/>
          <a:stretch/>
        </p:blipFill>
        <p:spPr>
          <a:xfrm>
            <a:off x="5581262" y="3573277"/>
            <a:ext cx="6629400" cy="329406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/>
          <p:nvPr/>
        </p:nvSpPr>
        <p:spPr>
          <a:xfrm>
            <a:off x="419596" y="88641"/>
            <a:ext cx="10389428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i="0" u="none" strike="noStrike" cap="none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 </a:t>
            </a:r>
            <a:r>
              <a:rPr lang="en-US" sz="3800" b="1" i="0" u="none" strike="noStrike" cap="none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Xét</a:t>
            </a:r>
            <a:r>
              <a:rPr lang="en-US" sz="3800" b="1" i="0" u="none" strike="noStrike" cap="none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VD:</a:t>
            </a:r>
            <a:endParaRPr sz="3800" b="1" dirty="0">
              <a:solidFill>
                <a:srgbClr val="008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281730" y="1098676"/>
            <a:ext cx="10389428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 Nó ăn hai bát cơm.</a:t>
            </a:r>
            <a:endParaRPr sz="3800" b="1"/>
          </a:p>
        </p:txBody>
      </p:sp>
      <p:sp>
        <p:nvSpPr>
          <p:cNvPr id="121" name="Google Shape;121;p18"/>
          <p:cNvSpPr txBox="1"/>
          <p:nvPr/>
        </p:nvSpPr>
        <p:spPr>
          <a:xfrm>
            <a:off x="281730" y="1956690"/>
            <a:ext cx="10389428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Nó ăn những hai bát cơm.</a:t>
            </a:r>
            <a:endParaRPr sz="3800" b="1"/>
          </a:p>
        </p:txBody>
      </p:sp>
      <p:sp>
        <p:nvSpPr>
          <p:cNvPr id="122" name="Google Shape;122;p18"/>
          <p:cNvSpPr txBox="1"/>
          <p:nvPr/>
        </p:nvSpPr>
        <p:spPr>
          <a:xfrm>
            <a:off x="281730" y="2817127"/>
            <a:ext cx="10389428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Nó ăn có hai bát cơm.   </a:t>
            </a:r>
            <a:endParaRPr sz="3800" b="1"/>
          </a:p>
        </p:txBody>
      </p:sp>
      <p:sp>
        <p:nvSpPr>
          <p:cNvPr id="123" name="Google Shape;123;p18"/>
          <p:cNvSpPr txBox="1"/>
          <p:nvPr/>
        </p:nvSpPr>
        <p:spPr>
          <a:xfrm>
            <a:off x="281730" y="3642714"/>
            <a:ext cx="9397715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Chính việc đó đã giúp tôi tiến bộ.</a:t>
            </a:r>
            <a:endParaRPr sz="3800" b="1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323207" y="4519301"/>
            <a:ext cx="9397715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 Ngay tôi cũng không biết sự việc này.</a:t>
            </a:r>
            <a:endParaRPr sz="3800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/>
        </p:nvSpPr>
        <p:spPr>
          <a:xfrm>
            <a:off x="1215155" y="888149"/>
            <a:ext cx="846455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Nó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ăn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hai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bát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cơm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dirty="0"/>
          </a:p>
        </p:txBody>
      </p:sp>
      <p:sp>
        <p:nvSpPr>
          <p:cNvPr id="131" name="Google Shape;131;p19"/>
          <p:cNvSpPr txBox="1"/>
          <p:nvPr/>
        </p:nvSpPr>
        <p:spPr>
          <a:xfrm>
            <a:off x="1193522" y="4789531"/>
            <a:ext cx="765657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 </a:t>
            </a:r>
            <a:r>
              <a:rPr lang="en-US" sz="3200" b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Chính </a:t>
            </a:r>
            <a:r>
              <a:rPr lang="en-US" sz="3200" b="1" u="sng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việc đó </a:t>
            </a:r>
            <a:r>
              <a:rPr lang="en-US" sz="32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đã giúp tôi tiến bộ.</a:t>
            </a:r>
            <a:endParaRPr sz="3200" b="1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1255177" y="1409276"/>
            <a:ext cx="49455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Nó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ăn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u="sng" dirty="0" err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u="sng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hai</a:t>
            </a:r>
            <a:r>
              <a:rPr lang="en-US" sz="3200" b="1" u="sng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u="sng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bát</a:t>
            </a:r>
            <a:r>
              <a:rPr lang="en-US" sz="3200" b="1" u="sng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u="sng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cơm</a:t>
            </a:r>
            <a:r>
              <a:rPr lang="en-US" sz="3200" b="1" u="sng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200" b="1" dirty="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1215156" y="3326510"/>
            <a:ext cx="49455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Nó ăn </a:t>
            </a:r>
            <a:r>
              <a:rPr lang="en-US" sz="3200" b="1" u="sng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32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u="sng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hai bát cơm</a:t>
            </a:r>
            <a:r>
              <a:rPr lang="en-US" sz="32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  </a:t>
            </a:r>
            <a:endParaRPr b="1"/>
          </a:p>
        </p:txBody>
      </p:sp>
      <p:sp>
        <p:nvSpPr>
          <p:cNvPr id="134" name="Google Shape;134;p19"/>
          <p:cNvSpPr txBox="1"/>
          <p:nvPr/>
        </p:nvSpPr>
        <p:spPr>
          <a:xfrm>
            <a:off x="1240146" y="5543670"/>
            <a:ext cx="765657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 </a:t>
            </a:r>
            <a:r>
              <a:rPr lang="en-US" sz="3200" b="1" dirty="0" err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Ngay</a:t>
            </a:r>
            <a:r>
              <a:rPr lang="en-US" sz="3200" b="1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u="sng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tôi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cũng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biết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việc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này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dirty="0"/>
          </a:p>
        </p:txBody>
      </p:sp>
      <p:sp>
        <p:nvSpPr>
          <p:cNvPr id="135" name="Google Shape;135;p19"/>
          <p:cNvSpPr txBox="1"/>
          <p:nvPr/>
        </p:nvSpPr>
        <p:spPr>
          <a:xfrm>
            <a:off x="1012856" y="2539735"/>
            <a:ext cx="518782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=&gt; (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nhấn</a:t>
            </a:r>
            <a:r>
              <a:rPr lang="en-US" sz="2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mạnh</a:t>
            </a:r>
            <a:r>
              <a:rPr lang="en-US" sz="2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việc</a:t>
            </a:r>
            <a:r>
              <a:rPr lang="en-US" sz="2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nó</a:t>
            </a:r>
            <a:r>
              <a:rPr lang="en-US" sz="2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ăn</a:t>
            </a:r>
            <a:r>
              <a:rPr lang="en-US" sz="2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hai</a:t>
            </a:r>
            <a:r>
              <a:rPr lang="en-US" sz="2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bát</a:t>
            </a:r>
            <a:r>
              <a:rPr lang="en-US" sz="2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cơm</a:t>
            </a:r>
            <a:r>
              <a:rPr lang="en-US" sz="2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nhiều</a:t>
            </a:r>
            <a:r>
              <a:rPr lang="en-US" sz="2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hơn</a:t>
            </a:r>
            <a:r>
              <a:rPr lang="en-US" sz="2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mức</a:t>
            </a:r>
            <a:r>
              <a:rPr lang="en-US" sz="2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bình</a:t>
            </a:r>
            <a:r>
              <a:rPr lang="en-US" sz="2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thường</a:t>
            </a:r>
            <a:r>
              <a:rPr lang="en-US" sz="2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400" b="1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7990298" y="960087"/>
            <a:ext cx="3388193" cy="523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b="1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⭢ </a:t>
            </a:r>
            <a:r>
              <a:rPr lang="en-US" sz="2799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Thông</a:t>
            </a:r>
            <a:r>
              <a:rPr lang="en-US" sz="2799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99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báo</a:t>
            </a:r>
            <a:r>
              <a:rPr lang="en-US" sz="2799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99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sự</a:t>
            </a:r>
            <a:r>
              <a:rPr lang="en-US" sz="2799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99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việc</a:t>
            </a:r>
            <a:endParaRPr sz="2799" b="1" dirty="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19"/>
          <p:cNvSpPr/>
          <p:nvPr/>
        </p:nvSpPr>
        <p:spPr>
          <a:xfrm>
            <a:off x="7355538" y="2149736"/>
            <a:ext cx="244443" cy="2191036"/>
          </a:xfrm>
          <a:prstGeom prst="rightBrace">
            <a:avLst>
              <a:gd name="adj1" fmla="val 65442"/>
              <a:gd name="adj2" fmla="val 49137"/>
            </a:avLst>
          </a:prstGeom>
          <a:noFill/>
          <a:ln w="28575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8242830" y="2072106"/>
            <a:ext cx="2883130" cy="22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799"/>
              <a:buFont typeface="Times New Roman"/>
              <a:buNone/>
            </a:pPr>
            <a:r>
              <a:rPr lang="en-US" sz="2799" b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⭢ </a:t>
            </a:r>
            <a:r>
              <a:rPr lang="en-US" sz="2799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Thông báo khách quan + </a:t>
            </a:r>
            <a:r>
              <a:rPr lang="en-US" sz="2799" b="1" u="sng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biểu thị thái độ đánh giá sự vật sự việc</a:t>
            </a:r>
            <a:endParaRPr b="1"/>
          </a:p>
        </p:txBody>
      </p:sp>
      <p:sp>
        <p:nvSpPr>
          <p:cNvPr id="139" name="Google Shape;139;p19"/>
          <p:cNvSpPr/>
          <p:nvPr/>
        </p:nvSpPr>
        <p:spPr>
          <a:xfrm>
            <a:off x="7579546" y="4986377"/>
            <a:ext cx="272408" cy="1112502"/>
          </a:xfrm>
          <a:prstGeom prst="rightBrace">
            <a:avLst>
              <a:gd name="adj1" fmla="val 61425"/>
              <a:gd name="adj2" fmla="val 50000"/>
            </a:avLst>
          </a:prstGeom>
          <a:noFill/>
          <a:ln w="28575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9"/>
          <p:cNvSpPr txBox="1"/>
          <p:nvPr/>
        </p:nvSpPr>
        <p:spPr>
          <a:xfrm>
            <a:off x="8242830" y="4454739"/>
            <a:ext cx="2687147" cy="151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799"/>
              <a:buFont typeface="Arial"/>
              <a:buNone/>
            </a:pPr>
            <a:r>
              <a:rPr lang="en-US" sz="2799" b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⭢ Nhấn mạnh sự việc, đối tượng </a:t>
            </a:r>
            <a:r>
              <a:rPr lang="en-US" sz="2799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 nói đến.</a:t>
            </a:r>
            <a:endParaRPr sz="2799" b="1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19"/>
          <p:cNvSpPr txBox="1"/>
          <p:nvPr/>
        </p:nvSpPr>
        <p:spPr>
          <a:xfrm>
            <a:off x="1093995" y="3812730"/>
            <a:ext cx="518782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=&gt; (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nhấn</a:t>
            </a:r>
            <a:r>
              <a:rPr lang="en-US" sz="2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mạnh</a:t>
            </a:r>
            <a:r>
              <a:rPr lang="en-US" sz="2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việc</a:t>
            </a:r>
            <a:r>
              <a:rPr lang="en-US" sz="2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nó</a:t>
            </a:r>
            <a:r>
              <a:rPr lang="en-US" sz="2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ăn</a:t>
            </a:r>
            <a:r>
              <a:rPr lang="en-US" sz="2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hai</a:t>
            </a:r>
            <a:r>
              <a:rPr lang="en-US" sz="2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bát</a:t>
            </a:r>
            <a:r>
              <a:rPr lang="en-US" sz="2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cơm</a:t>
            </a:r>
            <a:r>
              <a:rPr lang="en-US" sz="2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ít</a:t>
            </a:r>
            <a:r>
              <a:rPr lang="en-US" sz="2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hơn</a:t>
            </a:r>
            <a:r>
              <a:rPr lang="en-US" sz="2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mức</a:t>
            </a:r>
            <a:r>
              <a:rPr lang="en-US" sz="2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bình</a:t>
            </a:r>
            <a:r>
              <a:rPr lang="en-US" sz="2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thường</a:t>
            </a:r>
            <a:r>
              <a:rPr lang="en-US" sz="2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400" b="1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19"/>
          <p:cNvSpPr txBox="1"/>
          <p:nvPr/>
        </p:nvSpPr>
        <p:spPr>
          <a:xfrm>
            <a:off x="1268825" y="209552"/>
            <a:ext cx="846455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 Xét VD :</a:t>
            </a:r>
            <a:endParaRPr sz="3600" b="1">
              <a:solidFill>
                <a:srgbClr val="008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3" name="Google Shape;143;p19" descr="POINSET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3" y="49078"/>
            <a:ext cx="1193800" cy="2620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9" descr="POINSET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94302" y="4352099"/>
            <a:ext cx="1870763" cy="2591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0" descr="hinh-nen-hoa-hong-cho-may-tinh-full-hd-tuyet-dep-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001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0"/>
          <p:cNvSpPr/>
          <p:nvPr/>
        </p:nvSpPr>
        <p:spPr>
          <a:xfrm>
            <a:off x="491234" y="487303"/>
            <a:ext cx="2243226" cy="6101437"/>
          </a:xfrm>
          <a:prstGeom prst="rect">
            <a:avLst/>
          </a:prstGeom>
          <a:solidFill>
            <a:schemeClr val="accent1">
              <a:alpha val="1882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0"/>
          <p:cNvSpPr txBox="1"/>
          <p:nvPr/>
        </p:nvSpPr>
        <p:spPr>
          <a:xfrm>
            <a:off x="6652030" y="3751235"/>
            <a:ext cx="5577587" cy="206210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Nhấn mạnh </a:t>
            </a:r>
            <a:endParaRPr b="1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Biểu thị thái độ đánh giá sự vật, sự việc được nói đến ở từ ngữ đó.</a:t>
            </a:r>
            <a:endParaRPr b="1"/>
          </a:p>
        </p:txBody>
      </p:sp>
      <p:sp>
        <p:nvSpPr>
          <p:cNvPr id="153" name="Google Shape;153;p20"/>
          <p:cNvSpPr txBox="1"/>
          <p:nvPr/>
        </p:nvSpPr>
        <p:spPr>
          <a:xfrm>
            <a:off x="5122166" y="478067"/>
            <a:ext cx="587693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GHI NHỚ:  SGK/69</a:t>
            </a:r>
            <a:endParaRPr sz="4800">
              <a:solidFill>
                <a:srgbClr val="008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20"/>
          <p:cNvSpPr txBox="1"/>
          <p:nvPr/>
        </p:nvSpPr>
        <p:spPr>
          <a:xfrm>
            <a:off x="4254759" y="3428069"/>
            <a:ext cx="1586203" cy="646331"/>
          </a:xfrm>
          <a:prstGeom prst="rect">
            <a:avLst/>
          </a:prstGeom>
          <a:noFill/>
          <a:ln w="952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Trợ từ </a:t>
            </a:r>
            <a:endParaRPr sz="3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20"/>
          <p:cNvSpPr txBox="1"/>
          <p:nvPr/>
        </p:nvSpPr>
        <p:spPr>
          <a:xfrm>
            <a:off x="6652031" y="1875453"/>
            <a:ext cx="5330704" cy="107717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những từ chuyên đi kèm một từ ngữ trong câu </a:t>
            </a:r>
            <a:endParaRPr b="1"/>
          </a:p>
        </p:txBody>
      </p:sp>
      <p:cxnSp>
        <p:nvCxnSpPr>
          <p:cNvPr id="156" name="Google Shape;156;p20"/>
          <p:cNvCxnSpPr>
            <a:stCxn id="154" idx="3"/>
          </p:cNvCxnSpPr>
          <p:nvPr/>
        </p:nvCxnSpPr>
        <p:spPr>
          <a:xfrm rot="10800000" flipH="1">
            <a:off x="5840962" y="2313935"/>
            <a:ext cx="765000" cy="14373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57" name="Google Shape;157;p20"/>
          <p:cNvCxnSpPr/>
          <p:nvPr/>
        </p:nvCxnSpPr>
        <p:spPr>
          <a:xfrm>
            <a:off x="5840962" y="3751235"/>
            <a:ext cx="765111" cy="126863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7404" y="3952429"/>
            <a:ext cx="3342528" cy="78356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1"/>
          <p:cNvSpPr/>
          <p:nvPr/>
        </p:nvSpPr>
        <p:spPr>
          <a:xfrm>
            <a:off x="0" y="4826644"/>
            <a:ext cx="6470248" cy="2032982"/>
          </a:xfrm>
          <a:custGeom>
            <a:avLst/>
            <a:gdLst/>
            <a:ahLst/>
            <a:cxnLst/>
            <a:rect l="l" t="t" r="r" b="b"/>
            <a:pathLst>
              <a:path w="6470248" h="2032982" extrusionOk="0">
                <a:moveTo>
                  <a:pt x="0" y="2031357"/>
                </a:moveTo>
                <a:lnTo>
                  <a:pt x="0" y="0"/>
                </a:lnTo>
                <a:cubicBezTo>
                  <a:pt x="1821083" y="1961909"/>
                  <a:pt x="4151453" y="2048719"/>
                  <a:pt x="6470248" y="2031357"/>
                </a:cubicBezTo>
                <a:lnTo>
                  <a:pt x="0" y="2031357"/>
                </a:lnTo>
                <a:close/>
              </a:path>
            </a:pathLst>
          </a:custGeom>
          <a:solidFill>
            <a:schemeClr val="accent1">
              <a:alpha val="1568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1"/>
          <p:cNvSpPr/>
          <p:nvPr/>
        </p:nvSpPr>
        <p:spPr>
          <a:xfrm>
            <a:off x="895927" y="297981"/>
            <a:ext cx="1042785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 các câu sau đây, từ nào (trong các từ in đậm) là trợ từ, từ nào không phải là trợ từ ?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1"/>
          <p:cNvSpPr txBox="1"/>
          <p:nvPr/>
        </p:nvSpPr>
        <p:spPr>
          <a:xfrm>
            <a:off x="367577" y="1375199"/>
            <a:ext cx="11484554" cy="5271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478" marR="0" lvl="0" indent="-609478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  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Chính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thầy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hiệu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trưởng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đã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tặng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tôi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quyển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sách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này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dirty="0"/>
          </a:p>
          <a:p>
            <a:pPr marL="609478" marR="0" lvl="0" indent="-609478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  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Chị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Dậu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nhân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vật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chính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phẩm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Tắt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đèn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”.</a:t>
            </a:r>
            <a:endParaRPr b="1" dirty="0"/>
          </a:p>
          <a:p>
            <a:pPr marL="609478" marR="0" lvl="0" indent="-609478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  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Ngay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tôi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cũng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biết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đến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việc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này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dirty="0"/>
          </a:p>
          <a:p>
            <a:pPr marL="609478" marR="0" lvl="0" indent="-609478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d)   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Anh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phải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nói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ngay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điều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này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biết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dirty="0"/>
          </a:p>
          <a:p>
            <a:pPr marL="609478" marR="0" lvl="0" indent="-609478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e)     Cha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tôi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công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nhân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dirty="0"/>
          </a:p>
          <a:p>
            <a:pPr marL="609478" marR="0" lvl="0" indent="-609478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g)    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ấy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đẹp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ơi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đẹp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dirty="0"/>
          </a:p>
          <a:p>
            <a:pPr marL="609478" marR="0" lvl="0" indent="-609478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h)   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Tôi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nhớ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mãi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kỉ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niệm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thời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niên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thiếu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dirty="0"/>
          </a:p>
          <a:p>
            <a:pPr marL="609478" marR="0" lvl="0" indent="-609478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romanLcParenR"/>
            </a:pP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Tôi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nhắc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anh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bốn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lần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mà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anh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vẫn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quên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dirty="0"/>
          </a:p>
        </p:txBody>
      </p:sp>
      <p:pic>
        <p:nvPicPr>
          <p:cNvPr id="167" name="Google Shape;167;p21" descr="POINSET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3" y="0"/>
            <a:ext cx="11938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1" descr="POINSET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9977" y="4910454"/>
            <a:ext cx="1335088" cy="1849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7404" y="3952429"/>
            <a:ext cx="3342528" cy="78356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2"/>
          <p:cNvSpPr/>
          <p:nvPr/>
        </p:nvSpPr>
        <p:spPr>
          <a:xfrm>
            <a:off x="0" y="4826644"/>
            <a:ext cx="6470248" cy="2032982"/>
          </a:xfrm>
          <a:custGeom>
            <a:avLst/>
            <a:gdLst/>
            <a:ahLst/>
            <a:cxnLst/>
            <a:rect l="l" t="t" r="r" b="b"/>
            <a:pathLst>
              <a:path w="6470248" h="2032982" extrusionOk="0">
                <a:moveTo>
                  <a:pt x="0" y="2031357"/>
                </a:moveTo>
                <a:lnTo>
                  <a:pt x="0" y="0"/>
                </a:lnTo>
                <a:cubicBezTo>
                  <a:pt x="1821083" y="1961909"/>
                  <a:pt x="4151453" y="2048719"/>
                  <a:pt x="6470248" y="2031357"/>
                </a:cubicBezTo>
                <a:lnTo>
                  <a:pt x="0" y="2031357"/>
                </a:lnTo>
                <a:close/>
              </a:path>
            </a:pathLst>
          </a:custGeom>
          <a:solidFill>
            <a:schemeClr val="accent1">
              <a:alpha val="1568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2"/>
          <p:cNvSpPr/>
          <p:nvPr/>
        </p:nvSpPr>
        <p:spPr>
          <a:xfrm>
            <a:off x="895927" y="297981"/>
            <a:ext cx="1042785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 các câu sau đây, từ nào (trong các từ in đậm) là trợ từ, từ nào không phải là trợ từ ?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2"/>
          <p:cNvSpPr txBox="1"/>
          <p:nvPr/>
        </p:nvSpPr>
        <p:spPr>
          <a:xfrm>
            <a:off x="300258" y="1522400"/>
            <a:ext cx="9424674" cy="62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478" marR="0" lvl="0" indent="-609478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  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Chính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thầy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hiệu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trưởng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đã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tặng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tôi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quyển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sách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này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dirty="0"/>
          </a:p>
          <a:p>
            <a:pPr marL="609478" marR="0" lvl="0" indent="-609478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  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Chị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Dậu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nhân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vật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chính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phẩm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Tắt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đèn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”.</a:t>
            </a:r>
            <a:endParaRPr b="1" dirty="0"/>
          </a:p>
          <a:p>
            <a:pPr marL="609478" marR="0" lvl="0" indent="-609478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  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Ngay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tôi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cũng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biết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đến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việc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này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dirty="0"/>
          </a:p>
          <a:p>
            <a:pPr marL="609478" marR="0" lvl="0" indent="-609478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d)   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Anh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phải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nói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ngay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điều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này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biết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dirty="0"/>
          </a:p>
          <a:p>
            <a:pPr marL="609478" marR="0" lvl="0" indent="-609478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e)     Cha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tôi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công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nhân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dirty="0"/>
          </a:p>
          <a:p>
            <a:pPr marL="609478" marR="0" lvl="0" indent="-609478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g)    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ấy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đẹp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ơi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đẹp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dirty="0"/>
          </a:p>
          <a:p>
            <a:pPr marL="609478" marR="0" lvl="0" indent="-609478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h)   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Tôi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nhớ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mãi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kỉ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niệm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thời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niên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thiếu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dirty="0"/>
          </a:p>
          <a:p>
            <a:pPr marL="609478" marR="0" lvl="0" indent="-609478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romanLcParenR"/>
            </a:pP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Tôi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nhắc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anh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bốn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lần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mà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anh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vẫn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quên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dirty="0"/>
          </a:p>
        </p:txBody>
      </p:sp>
      <p:pic>
        <p:nvPicPr>
          <p:cNvPr id="177" name="Google Shape;177;p22" descr="POINSET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3" y="0"/>
            <a:ext cx="11938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2" descr="POINSET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9977" y="4910454"/>
            <a:ext cx="1335088" cy="1849438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2"/>
          <p:cNvSpPr txBox="1"/>
          <p:nvPr/>
        </p:nvSpPr>
        <p:spPr>
          <a:xfrm>
            <a:off x="8995436" y="1534886"/>
            <a:ext cx="2514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3200" b="1" i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🡪 Trợ từ</a:t>
            </a:r>
            <a:endParaRPr sz="3200" b="1" i="0">
              <a:solidFill>
                <a:srgbClr val="3399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2"/>
          <p:cNvSpPr txBox="1"/>
          <p:nvPr/>
        </p:nvSpPr>
        <p:spPr>
          <a:xfrm>
            <a:off x="8995436" y="2827177"/>
            <a:ext cx="2514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3200" b="1" i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🡪 Trợ từ</a:t>
            </a:r>
            <a:endParaRPr sz="3200" b="1" i="0">
              <a:solidFill>
                <a:srgbClr val="3399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2"/>
          <p:cNvSpPr txBox="1"/>
          <p:nvPr/>
        </p:nvSpPr>
        <p:spPr>
          <a:xfrm>
            <a:off x="8919236" y="4736986"/>
            <a:ext cx="2514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3200" b="1" i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🡪 Trợ từ</a:t>
            </a:r>
            <a:endParaRPr sz="3200" b="1" i="0">
              <a:solidFill>
                <a:srgbClr val="3399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2"/>
          <p:cNvSpPr txBox="1"/>
          <p:nvPr/>
        </p:nvSpPr>
        <p:spPr>
          <a:xfrm>
            <a:off x="8939813" y="6095444"/>
            <a:ext cx="2514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3200" b="1" i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🡪 Trợ từ</a:t>
            </a:r>
            <a:endParaRPr sz="3200" b="1" i="0">
              <a:solidFill>
                <a:srgbClr val="3399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2"/>
          <p:cNvSpPr txBox="1"/>
          <p:nvPr/>
        </p:nvSpPr>
        <p:spPr>
          <a:xfrm>
            <a:off x="8995436" y="2176888"/>
            <a:ext cx="2514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3200" b="1" i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🡪 Tính từ</a:t>
            </a:r>
            <a:endParaRPr sz="3200" b="1" i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2"/>
          <p:cNvSpPr txBox="1"/>
          <p:nvPr/>
        </p:nvSpPr>
        <p:spPr>
          <a:xfrm>
            <a:off x="8919236" y="3505860"/>
            <a:ext cx="2514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3200" b="1" i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🡪 Tính từ</a:t>
            </a:r>
            <a:endParaRPr sz="3200" b="1" i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2"/>
          <p:cNvSpPr txBox="1"/>
          <p:nvPr/>
        </p:nvSpPr>
        <p:spPr>
          <a:xfrm>
            <a:off x="8959974" y="4137381"/>
            <a:ext cx="2514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3200" b="1" i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🡪 Động từ </a:t>
            </a:r>
            <a:endParaRPr sz="3200" b="1" i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2"/>
          <p:cNvSpPr txBox="1"/>
          <p:nvPr/>
        </p:nvSpPr>
        <p:spPr>
          <a:xfrm>
            <a:off x="8959974" y="5385935"/>
            <a:ext cx="2514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3200" b="1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🡪 Lượng từ</a:t>
            </a:r>
            <a:endParaRPr sz="3200" b="1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23"/>
          <p:cNvGrpSpPr/>
          <p:nvPr/>
        </p:nvGrpSpPr>
        <p:grpSpPr>
          <a:xfrm>
            <a:off x="1" y="2286000"/>
            <a:ext cx="9327174" cy="4572000"/>
            <a:chOff x="0" y="1440"/>
            <a:chExt cx="5760" cy="2880"/>
          </a:xfrm>
        </p:grpSpPr>
        <p:pic>
          <p:nvPicPr>
            <p:cNvPr id="192" name="Google Shape;192;p23" descr="hinh-nen-dep-70"/>
            <p:cNvPicPr preferRelativeResize="0"/>
            <p:nvPr/>
          </p:nvPicPr>
          <p:blipFill rotWithShape="1">
            <a:blip r:embed="rId3">
              <a:alphaModFix/>
            </a:blip>
            <a:srcRect b="4445"/>
            <a:stretch/>
          </p:blipFill>
          <p:spPr>
            <a:xfrm>
              <a:off x="0" y="1440"/>
              <a:ext cx="3888" cy="28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23" descr="hinh-nen-dep-70"/>
            <p:cNvPicPr preferRelativeResize="0"/>
            <p:nvPr/>
          </p:nvPicPr>
          <p:blipFill rotWithShape="1">
            <a:blip r:embed="rId3">
              <a:alphaModFix/>
            </a:blip>
            <a:srcRect l="66667" t="49457" b="4444"/>
            <a:stretch/>
          </p:blipFill>
          <p:spPr>
            <a:xfrm>
              <a:off x="3840" y="2976"/>
              <a:ext cx="1920" cy="13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4" name="Google Shape;194;p23"/>
          <p:cNvSpPr txBox="1"/>
          <p:nvPr/>
        </p:nvSpPr>
        <p:spPr>
          <a:xfrm>
            <a:off x="3901085" y="1254948"/>
            <a:ext cx="8081649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thức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âm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thanh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giống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trợ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nhưng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phải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trợ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hiện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tượng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đồng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âm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khác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loại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Ví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chính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ngay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3"/>
          <p:cNvSpPr txBox="1"/>
          <p:nvPr/>
        </p:nvSpPr>
        <p:spPr>
          <a:xfrm>
            <a:off x="3901084" y="3306421"/>
            <a:ext cx="8081649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Cách phân biệt: Ta phải dựa vào tác dụng của trợ từ  trong câu:</a:t>
            </a:r>
            <a:endParaRPr sz="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3"/>
          <p:cNvSpPr txBox="1"/>
          <p:nvPr/>
        </p:nvSpPr>
        <p:spPr>
          <a:xfrm>
            <a:off x="5717405" y="303766"/>
            <a:ext cx="181972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LƯU Ý</a:t>
            </a:r>
            <a:endParaRPr i="1" u="sng" dirty="0"/>
          </a:p>
        </p:txBody>
      </p:sp>
      <p:sp>
        <p:nvSpPr>
          <p:cNvPr id="197" name="Google Shape;197;p23"/>
          <p:cNvSpPr txBox="1"/>
          <p:nvPr/>
        </p:nvSpPr>
        <p:spPr>
          <a:xfrm>
            <a:off x="4201072" y="4484031"/>
            <a:ext cx="7636656" cy="212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Nó đi với từ, ngữ nào?</a:t>
            </a:r>
            <a:endParaRPr sz="3200" b="1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475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Có nhấn mạnh hoặc biểu thị thái độ đánh giá sự việc, sự vật của người nói không?                    </a:t>
            </a:r>
            <a:endParaRPr sz="32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1890</Words>
  <Application>Microsoft Office PowerPoint</Application>
  <PresentationFormat>Widescreen</PresentationFormat>
  <Paragraphs>143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Noto Sans Symbols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pc</dc:creator>
  <cp:lastModifiedBy>Admin</cp:lastModifiedBy>
  <cp:revision>5</cp:revision>
  <dcterms:modified xsi:type="dcterms:W3CDTF">2021-10-22T04:07:59Z</dcterms:modified>
</cp:coreProperties>
</file>